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11/sementi-all-ingrosso-per-rivenditori-leggere-codici-e-descrizioni-dell-3cec69d7.html" TargetMode="External"/><Relationship Id="rId4" Type="http://schemas.openxmlformats.org/officeDocument/2006/relationships/hyperlink" Target="https://bulkseedsinternational-it.porkbunlead.workers.dev/oracle/bulkseedsinternational-it-11/matrice-per-confrontare-le-aromatiche-tra-generi-noti-e-gruppi-meno-co-1715ff58.xlsx" TargetMode="External"/><Relationship Id="rId5" Type="http://schemas.openxmlformats.org/officeDocument/2006/relationships/hyperlink" Target="https://bulkseedsinternational-it.porkbunlead.workers.dev/oracle/bulkseedsinternational-it-11/risposte-brevi-su-specie-a-z-catalogo-e-richiesta-rapida-24c8faf6.rtf" TargetMode="External"/><Relationship Id="rId6" Type="http://schemas.openxmlformats.org/officeDocument/2006/relationships/hyperlink" Target="https://bulkseedsinternational-it.porkbunlead.workers.dev/oracle/bulkseedsinternational-it-11/scheda-di-verifica-dei-dati-aziendali-nella-richiesta-di-sementi-2a185595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11/microgreens-e-germogli-valutare-il-gruppo-prima-di-inserirlo-nella-ric-687217cc.odt" TargetMode="External"/><Relationship Id="rId3" Type="http://schemas.openxmlformats.org/officeDocument/2006/relationships/hyperlink" Target="https://bulkseedsinternational-it.porkbunlead.workers.dev/oracle/bulkseedsinternational-it-11/preparare-pi-richieste-separate-per-gruppi-colturali-e-destinazioni-d7d6f65d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le fasce di quantità e la differenza tra prezzo indicato e offerta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leggere codici e descrizioni delle varietà</a:t>
            </a:r>
          </a:p>
          <a:p>
            <a:r>
              <a:rPr sz="1800">
                <a:hlinkClick r:id="rId4"/>
              </a:rPr>
              <a:t>Matrice per confrontare le aromatiche tra generi noti e gruppi meno comuni</a:t>
            </a:r>
          </a:p>
          <a:p>
            <a:r>
              <a:rPr sz="1800">
                <a:hlinkClick r:id="rId5"/>
              </a:rPr>
              <a:t>Risposte brevi su specie A-Z catalogo e richiesta rapida</a:t>
            </a:r>
          </a:p>
          <a:p>
            <a:r>
              <a:rPr sz="1800">
                <a:hlinkClick r:id="rId6"/>
              </a:rPr>
              <a:t>Scheda di verifica dei dati aziendali nella richiesta di sementi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Microgreens e germogli: valutare il gruppo prima di inserirlo nella richiesta</a:t>
            </a:r>
          </a:p>
          <a:p>
            <a:r>
              <a:rPr sz="1800">
                <a:hlinkClick r:id="rId3"/>
              </a:rPr>
              <a:t>Preparare più richieste separate per gruppi colturali e destinazioni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