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objectstorage.eu-frankfurt-1.oraclecloud.com/n/frsbqgg8rg0q/b/bulkseedsinternational-websites/o/bsi/bulkseedsinternational-it/index.html" TargetMode="External"/><Relationship Id="rId3" Type="http://schemas.openxmlformats.org/officeDocument/2006/relationships/hyperlink" Target="https://objectstorage.eu-frankfurt-1.oraclecloud.com/n/frsbqgg8rg0q/b/bulkseedsinternational-websites/o/bsi/bulkseedsinternational-it/bulkseedsinternational-it-10/sementi-all-ingrosso-per-rivenditori-scegliere-tra-gruppi-principali-e-edf10a5f.html" TargetMode="External"/><Relationship Id="rId4" Type="http://schemas.openxmlformats.org/officeDocument/2006/relationships/hyperlink" Target="https://bulkseedsinternational-it.porkbunlead.workers.dev/oracle/bulkseedsinternational-it-10/pianificare-la-scelta-delle-referenze-per-gruppi-colturali-prima-della-30f6b6ba.odt" TargetMode="External"/><Relationship Id="rId5" Type="http://schemas.openxmlformats.org/officeDocument/2006/relationships/hyperlink" Target="https://bulkseedsinternational-it.porkbunlead.workers.dev/oracle/bulkseedsinternational-it-10/risposte-brevi-su-richiesta-senza-impegno-e-verifica-del-preventivo-6c0cd14e.rtf" TargetMode="External"/><Relationship Id="rId6" Type="http://schemas.openxmlformats.org/officeDocument/2006/relationships/hyperlink" Target="https://bulkseedsinternational-it.porkbunlead.workers.dev/oracle/bulkseedsinternational-it-10/scheda-di-lavoro-per-preparare-una-richiesta-di-sementi-sfuse-8cbeef1a.docx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oracle/bulkseedsinternational-it-10/matrice-per-confrontare-specie-e-variet-candidate-alla-richiesta-acf85a29.xlsx" TargetMode="External"/><Relationship Id="rId3" Type="http://schemas.openxmlformats.org/officeDocument/2006/relationships/hyperlink" Target="https://bulkseedsinternational-it.porkbunlead.workers.dev/oracle/bulkseedsinternational-it-10/dall-elenco-delle-variet-al-carrello-richieste-procedura-pratica-per-n-f0fb6b24.pd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Presentare al team catalogo e percorso della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Sementi all'ingrosso per rivenditori: scegliere tra gruppi principali e varietà aggiuntive</a:t>
            </a:r>
          </a:p>
          <a:p>
            <a:r>
              <a:rPr sz="1800">
                <a:hlinkClick r:id="rId4"/>
              </a:rPr>
              <a:t>Pianificare la scelta delle referenze per gruppi colturali prima della richiesta</a:t>
            </a:r>
          </a:p>
          <a:p>
            <a:r>
              <a:rPr sz="1800">
                <a:hlinkClick r:id="rId5"/>
              </a:rPr>
              <a:t>Risposte brevi su richiesta senza impegno e verifica del preventivo</a:t>
            </a:r>
          </a:p>
          <a:p>
            <a:r>
              <a:rPr sz="1800">
                <a:hlinkClick r:id="rId6"/>
              </a:rPr>
              <a:t>Scheda di lavoro per preparare una richiesta di sementi sfuse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Matrice per confrontare specie e varietà candidate alla richiesta</a:t>
            </a:r>
          </a:p>
          <a:p>
            <a:r>
              <a:rPr sz="1800">
                <a:hlinkClick r:id="rId3"/>
              </a:rPr>
              <a:t>Dall'elenco delle varietà al carrello richieste: procedura pratica per negozianti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