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it/index.html" TargetMode="External"/><Relationship Id="rId3" Type="http://schemas.openxmlformats.org/officeDocument/2006/relationships/hyperlink" Target="https://s3.eu-de.cloud-object-storage.appdomain.cloud/bulkseedsinternational-websites/bsi/bulkseedsinternational-it/bulkseedsinternational-it-8/sementi-all-ingrosso-per-negozianti-e-rivenditori-orientarsi-tra-i-gru-b5cabaa0.html" TargetMode="External"/><Relationship Id="rId4" Type="http://schemas.openxmlformats.org/officeDocument/2006/relationships/hyperlink" Target="https://bulkseedsinternational-it.porkbunlead.workers.dev/ibm/bulkseedsinternational-it-8/pianificare-i-riordini-di-sementi-all-ingrosso-con-gruppi-e-fasce-di-q-069d40c4.odt" TargetMode="External"/><Relationship Id="rId5" Type="http://schemas.openxmlformats.org/officeDocument/2006/relationships/hyperlink" Target="https://bulkseedsinternational-it.porkbunlead.workers.dev/ibm/bulkseedsinternational-it-8/tabella-di-verifica-dei-recapiti-aziendali-e-della-destinazione-per-la-3d6ff410.xlsx" TargetMode="External"/><Relationship Id="rId6" Type="http://schemas.openxmlformats.org/officeDocument/2006/relationships/hyperlink" Target="https://bulkseedsinternational-it.porkbunlead.workers.dev/ibm/bulkseedsinternational-it-8/guida-pratica-all-acquisto-di-sementi-all-ingrosso-per-garden-center-e-75303d0e.pd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ibm/bulkseedsinternational-it-8/risposte-brevi-su-catalogo-richiesta-e-preventivo-nel-commercio-all-in-be7cbe86.rtf" TargetMode="External"/><Relationship Id="rId3" Type="http://schemas.openxmlformats.org/officeDocument/2006/relationships/hyperlink" Target="https://bulkseedsinternational-it.porkbunlead.workers.dev/ibm/bulkseedsinternational-it-8/foglio-di-lavoro-per-la-prima-selezione-di-sementi-all-ingrosso-f250e00d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Il catalogo sementi spiegato ai collaboratori: gruppi, specie e nomi botanici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negozianti e rivenditori: orientarsi tra i gruppi del catalogo</a:t>
            </a:r>
          </a:p>
          <a:p>
            <a:r>
              <a:rPr sz="1800">
                <a:hlinkClick r:id="rId4"/>
              </a:rPr>
              <a:t>Pianificare i riordini di sementi all'ingrosso con gruppi e fasce di quantità</a:t>
            </a:r>
          </a:p>
          <a:p>
            <a:r>
              <a:rPr sz="1800">
                <a:hlinkClick r:id="rId5"/>
              </a:rPr>
              <a:t>Tabella di verifica dei recapiti aziendali e della destinazione per la richiesta di sementi</a:t>
            </a:r>
          </a:p>
          <a:p>
            <a:r>
              <a:rPr sz="1800">
                <a:hlinkClick r:id="rId6"/>
              </a:rPr>
              <a:t>Guida pratica all'acquisto di sementi all'ingrosso per garden center e rivenditori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Risposte brevi su catalogo, richiesta e preventivo nel commercio all'ingrosso di sementi</a:t>
            </a:r>
          </a:p>
          <a:p>
            <a:r>
              <a:rPr sz="1800">
                <a:hlinkClick r:id="rId3"/>
              </a:rPr>
              <a:t>Foglio di lavoro per la prima selezione di sementi all'ingrosso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