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3.eu-de.cloud-object-storage.appdomain.cloud/bulkseedsinternational-websites/bsi/bulkseedsinternational-it/index.html" TargetMode="External"/><Relationship Id="rId3" Type="http://schemas.openxmlformats.org/officeDocument/2006/relationships/hyperlink" Target="https://s3.eu-de.cloud-object-storage.appdomain.cloud/bulkseedsinternational-websites/bsi/bulkseedsinternational-it/bulkseedsinternational-it-7/microgreens-e-germogli-nel-catalogo-all-ingrosso-valutarli-come-repart-9ec87043.html" TargetMode="External"/><Relationship Id="rId4" Type="http://schemas.openxmlformats.org/officeDocument/2006/relationships/hyperlink" Target="https://bulkseedsinternational-it.porkbunlead.workers.dev/ibm/bulkseedsinternational-it-7/guida-pratica-ai-nomi-botanici-nel-catalogo-delle-aromatiche-137c68c8.pdf" TargetMode="External"/><Relationship Id="rId5" Type="http://schemas.openxmlformats.org/officeDocument/2006/relationships/hyperlink" Target="https://bulkseedsinternational-it.porkbunlead.workers.dev/ibm/bulkseedsinternational-it-7/risposte-brevi-sui-codici-articolo-nel-catalogo-all-ingrosso-8eab412e.rtf" TargetMode="External"/><Relationship Id="rId6" Type="http://schemas.openxmlformats.org/officeDocument/2006/relationships/hyperlink" Target="https://bulkseedsinternational-it.porkbunlead.workers.dev/ibm/bulkseedsinternational-it-7/pianificare-l-assortimento-di-fiori-per-annuali-biennali-e-perenni-92ef7387.odt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ibm/bulkseedsinternational-it-7/tabella-di-confronto-tra-specie-aromatiche-e-officinali-del-catalogo-b8a99797.xlsx" TargetMode="External"/><Relationship Id="rId3" Type="http://schemas.openxmlformats.org/officeDocument/2006/relationships/hyperlink" Target="https://bulkseedsinternational-it.porkbunlead.workers.dev/ibm/bulkseedsinternational-it-7/scheda-di-lavoro-per-ripartire-le-specie-tra-i-quattro-gruppi-di-semen-ce8ef5d7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Presentare ai collaboratori il significato di richiesta senza impegno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Microgreens e germogli nel catalogo all'ingrosso: valutarli come reparto a sé</a:t>
            </a:r>
          </a:p>
          <a:p>
            <a:r>
              <a:rPr sz="1800">
                <a:hlinkClick r:id="rId4"/>
              </a:rPr>
              <a:t>Guida pratica ai nomi botanici nel catalogo delle aromatiche</a:t>
            </a:r>
          </a:p>
          <a:p>
            <a:r>
              <a:rPr sz="1800">
                <a:hlinkClick r:id="rId5"/>
              </a:rPr>
              <a:t>Risposte brevi sui codici articolo nel catalogo all'ingrosso</a:t>
            </a:r>
          </a:p>
          <a:p>
            <a:r>
              <a:rPr sz="1800">
                <a:hlinkClick r:id="rId6"/>
              </a:rPr>
              <a:t>Pianificare l'assortimento di fiori per annuali, biennali e perenni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Tabella di confronto tra specie aromatiche e officinali del catalogo</a:t>
            </a:r>
          </a:p>
          <a:p>
            <a:r>
              <a:rPr sz="1800">
                <a:hlinkClick r:id="rId3"/>
              </a:rPr>
              <a:t>Scheda di lavoro per ripartire le specie tra i quattro gruppi di sementi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