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6/sementi-all-ingrosso-per-garden-center-e-rivenditori-orientarsi-nel-ca-7d8bea37.html" TargetMode="External"/><Relationship Id="rId4" Type="http://schemas.openxmlformats.org/officeDocument/2006/relationships/hyperlink" Target="https://bulkseedsinternational-it.porkbunlead.workers.dev/ibm/bulkseedsinternational-it-6/tabella-di-confronto-per-preparare-la-prima-richiesta-di-sementi-all-i-1c8ce3dc.xlsx" TargetMode="External"/><Relationship Id="rId5" Type="http://schemas.openxmlformats.org/officeDocument/2006/relationships/hyperlink" Target="https://bulkseedsinternational-it.porkbunlead.workers.dev/ibm/bulkseedsinternational-it-6/foglio-di-lavoro-per-la-prima-richiesta-di-sementi-all-ingrosso-231f8064.docx" TargetMode="External"/><Relationship Id="rId6" Type="http://schemas.openxmlformats.org/officeDocument/2006/relationships/hyperlink" Target="https://bulkseedsinternational-it.porkbunlead.workers.dev/ibm/bulkseedsinternational-it-6/guida-pratica-alla-richiesta-di-sementi-all-ingrosso-dalla-selezione-d-3af67561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6/pianificare-l-assortimento-di-sementi-per-stagione-e-gruppo-colturale-b7436335.odt" TargetMode="External"/><Relationship Id="rId3" Type="http://schemas.openxmlformats.org/officeDocument/2006/relationships/hyperlink" Target="https://bulkseedsinternational-it.porkbunlead.workers.dev/ibm/bulkseedsinternational-it-6/risposte-brevi-su-richiesta-preventivo-e-ordine-nel-commercio-all-ingr-ce07f0df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Il percorso di richiesta sementi spiegato ai collaboratori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garden center e rivenditori: orientarsi nel catalogo per gruppi, specie e varietà</a:t>
            </a:r>
          </a:p>
          <a:p>
            <a:r>
              <a:rPr sz="1800">
                <a:hlinkClick r:id="rId4"/>
              </a:rPr>
              <a:t>Tabella di confronto per preparare la prima richiesta di sementi all'ingrosso</a:t>
            </a:r>
          </a:p>
          <a:p>
            <a:r>
              <a:rPr sz="1800">
                <a:hlinkClick r:id="rId5"/>
              </a:rPr>
              <a:t>Foglio di lavoro per la prima richiesta di sementi all'ingrosso</a:t>
            </a:r>
          </a:p>
          <a:p>
            <a:r>
              <a:rPr sz="1800">
                <a:hlinkClick r:id="rId6"/>
              </a:rPr>
              <a:t>Guida pratica alla richiesta di sementi all'ingrosso: dalla selezione delle varietà ai dati di destinazione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Pianificare l'assortimento di sementi per stagione e gruppo colturale</a:t>
            </a:r>
          </a:p>
          <a:p>
            <a:r>
              <a:rPr sz="1800">
                <a:hlinkClick r:id="rId3"/>
              </a:rPr>
              <a:t>Risposte brevi su richiesta, preventivo e ordine nel commercio all'ingrosso di sementi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