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it/index.html" TargetMode="External"/><Relationship Id="rId3" Type="http://schemas.openxmlformats.org/officeDocument/2006/relationships/hyperlink" Target="https://s3.eu-de.cloud-object-storage.appdomain.cloud/bulkseedsinternational-websites/bsi/bulkseedsinternational-it/bulkseedsinternational-it-5/aprire-un-reparto-sementi-in-negozio-cosa-decidere-prima-di-sfogliare--efffb185.html" TargetMode="External"/><Relationship Id="rId4" Type="http://schemas.openxmlformats.org/officeDocument/2006/relationships/hyperlink" Target="https://bulkseedsinternational-it.porkbunlead.workers.dev/ibm/bulkseedsinternational-it-5/domande-e-risposte-su-codici-articolo-e-fasce-di-quantit-del-catalogo-2e3fb825.rtf" TargetMode="External"/><Relationship Id="rId5" Type="http://schemas.openxmlformats.org/officeDocument/2006/relationships/hyperlink" Target="https://bulkseedsinternational-it.porkbunlead.workers.dev/ibm/bulkseedsinternational-it-5/guida-pratica-alla-richiesta-di-sementi-all-ingrosso-dalla-selezione-a-3ab1a5ed.pdf" TargetMode="External"/><Relationship Id="rId6" Type="http://schemas.openxmlformats.org/officeDocument/2006/relationships/hyperlink" Target="https://bulkseedsinternational-it.porkbunlead.workers.dev/ibm/bulkseedsinternational-it-5/scheda-di-lavoro-per-preparare-la-lista-variet-di-una-richiesta-di-sem-5f73f320.doc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ibm/bulkseedsinternational-it-5/tabella-di-confronto-tra-gruppi-di-sementi-per-la-prima-richiesta-c8f29f35.xlsx" TargetMode="External"/><Relationship Id="rId3" Type="http://schemas.openxmlformats.org/officeDocument/2006/relationships/hyperlink" Target="https://bulkseedsinternational-it.porkbunlead.workers.dev/ibm/bulkseedsinternational-it-5/pianificare-la-stagione-delle-aromatiche-in-negozio-con-il-catalogo-al-e407eda3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Presentare ai collaboratori la differenza tra catalogo, richiesta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Aprire un reparto sementi in negozio: cosa decidere prima di sfogliare il catalogo</a:t>
            </a:r>
          </a:p>
          <a:p>
            <a:r>
              <a:rPr sz="1800">
                <a:hlinkClick r:id="rId4"/>
              </a:rPr>
              <a:t>Domande e risposte su codici articolo e fasce di quantità del catalogo</a:t>
            </a:r>
          </a:p>
          <a:p>
            <a:r>
              <a:rPr sz="1800">
                <a:hlinkClick r:id="rId5"/>
              </a:rPr>
              <a:t>Guida pratica alla richiesta di sementi all'ingrosso dalla selezione al preventivo</a:t>
            </a:r>
          </a:p>
          <a:p>
            <a:r>
              <a:rPr sz="1800">
                <a:hlinkClick r:id="rId6"/>
              </a:rPr>
              <a:t>Scheda di lavoro per preparare la lista varietà di una richiesta di sementi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Tabella di confronto tra gruppi di sementi per la prima richiesta</a:t>
            </a:r>
          </a:p>
          <a:p>
            <a:r>
              <a:rPr sz="1800">
                <a:hlinkClick r:id="rId3"/>
              </a:rPr>
              <a:t>Pianificare la stagione delle aromatiche in negozio con il catalogo all'ingrosso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