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s3.eu-de.cloud-object-storage.appdomain.cloud/bulkseedsinternational-websites/bsi/bulkseedsinternational-it/index.html" TargetMode="External"/><Relationship Id="rId3" Type="http://schemas.openxmlformats.org/officeDocument/2006/relationships/hyperlink" Target="https://s3.eu-de.cloud-object-storage.appdomain.cloud/bulkseedsinternational-websites/bsi/bulkseedsinternational-it/bulkseedsinternational-it-4/da-richiesta-a-preventivo-leggere-il-catalogo-prima-di-contattare-il-f-9563d27d.html" TargetMode="External"/><Relationship Id="rId4" Type="http://schemas.openxmlformats.org/officeDocument/2006/relationships/hyperlink" Target="https://bulkseedsinternational-it.porkbunlead.workers.dev/ibm/bulkseedsinternational-it-4/tabella-di-verifica-dei-recapiti-aziendali-per-la-richiesta-di-sementi-02af0b88.xlsx" TargetMode="External"/><Relationship Id="rId5" Type="http://schemas.openxmlformats.org/officeDocument/2006/relationships/hyperlink" Target="https://bulkseedsinternational-it.porkbunlead.workers.dev/ibm/bulkseedsinternational-it-4/risposte-brevi-sugli-ordini-minimi-e-le-quantit-nel-carrello-richieste-20941dcc.rtf" TargetMode="External"/><Relationship Id="rId6" Type="http://schemas.openxmlformats.org/officeDocument/2006/relationships/hyperlink" Target="https://bulkseedsinternational-it.porkbunlead.workers.dev/ibm/bulkseedsinternational-it-4/foglio-di-lavoro-per-definire-le-esigenze-di-confezionamento-2d678118.docx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ibm/bulkseedsinternational-it-4/guida-pratica-per-indicare-i-dati-di-destinazione-in-una-richiesta-di--56649e00.pdf" TargetMode="External"/><Relationship Id="rId3" Type="http://schemas.openxmlformats.org/officeDocument/2006/relationships/hyperlink" Target="https://bulkseedsinternational-it.porkbunlead.workers.dev/ibm/bulkseedsinternational-it-4/pianificare-scorte-e-riordini-con-il-catalogo-sementi-all-ingrosso-6d2b4c68.odt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Presentare il catalogo ai collaboratori: gruppi, specie e nomi botanici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Da richiesta a preventivo: leggere il catalogo prima di contattare il fornitore</a:t>
            </a:r>
          </a:p>
          <a:p>
            <a:r>
              <a:rPr sz="1800">
                <a:hlinkClick r:id="rId4"/>
              </a:rPr>
              <a:t>Tabella di verifica dei recapiti aziendali per la richiesta di sementi</a:t>
            </a:r>
          </a:p>
          <a:p>
            <a:r>
              <a:rPr sz="1800">
                <a:hlinkClick r:id="rId5"/>
              </a:rPr>
              <a:t>Risposte brevi sugli ordini minimi e le quantità nel carrello richieste</a:t>
            </a:r>
          </a:p>
          <a:p>
            <a:r>
              <a:rPr sz="1800">
                <a:hlinkClick r:id="rId6"/>
              </a:rPr>
              <a:t>Foglio di lavoro per definire le esigenze di confezionamento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Guida pratica per indicare i dati di destinazione in una richiesta di sementi</a:t>
            </a:r>
          </a:p>
          <a:p>
            <a:r>
              <a:rPr sz="1800">
                <a:hlinkClick r:id="rId3"/>
              </a:rPr>
              <a:t>Pianificare scorte e riordini con il catalogo sementi all'ingrosso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