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31/peperoni-e-melanzane-due-famiglie-orticole-da-confrontare-prima-del-ba-ab3bafb4.html" TargetMode="External"/><Relationship Id="rId4" Type="http://schemas.openxmlformats.org/officeDocument/2006/relationships/hyperlink" Target="https://bulkseedsinternational-it.porkbunlead.workers.dev/ibm/bulkseedsinternational-it-31/risposte-brevi-su-basilico-menta-e-rosmarino-nel-catalogo-3c11f4a2.rtf" TargetMode="External"/><Relationship Id="rId5" Type="http://schemas.openxmlformats.org/officeDocument/2006/relationships/hyperlink" Target="https://bulkseedsinternational-it.porkbunlead.workers.dev/ibm/bulkseedsinternational-it-31/tabella-di-confronto-tra-cavoli-cavoli-neri-e-ortaggi-da-radice-58789c61.xlsx" TargetMode="External"/><Relationship Id="rId6" Type="http://schemas.openxmlformats.org/officeDocument/2006/relationships/hyperlink" Target="https://bulkseedsinternational-it.porkbunlead.workers.dev/ibm/bulkseedsinternational-it-31/guida-pratica-alle-sementi-di-carota-e-ravanello-per-un-primo-nucleo-bdb70e4b.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31/piano-di-introduzione-per-le-erbe-officinali-accanto-alle-aromatiche-d-ca7d26ee.odt" TargetMode="External"/><Relationship Id="rId3" Type="http://schemas.openxmlformats.org/officeDocument/2006/relationships/hyperlink" Target="https://bulkseedsinternational-it.porkbunlead.workers.dev/ibm/bulkseedsinternational-it-31/scheda-di-lavoro-per-lattughe-insalate-e-ortaggi-da-foglia-ed7a9cf3.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Il gruppo fiori spiegato ai collaboratori: annuali, biennali e perenni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Peperoni e melanzane: due famiglie orticole da confrontare prima del banco</a:t>
            </a:r>
          </a:p>
          <a:p>
            <a:r>
              <a:rPr sz="1800">
                <a:hlinkClick r:id="rId4"/>
              </a:rPr>
              <a:t>Risposte brevi su basilico, menta e rosmarino nel catalogo</a:t>
            </a:r>
          </a:p>
          <a:p>
            <a:r>
              <a:rPr sz="1800">
                <a:hlinkClick r:id="rId5"/>
              </a:rPr>
              <a:t>Tabella di confronto tra cavoli, cavoli neri e ortaggi da radice</a:t>
            </a:r>
          </a:p>
          <a:p>
            <a:r>
              <a:rPr sz="1800">
                <a:hlinkClick r:id="rId6"/>
              </a:rPr>
              <a:t>Guida pratica alle sementi di carota e ravanello per un primo nucleo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Piano di introduzione per le erbe officinali accanto alle aromatiche da cucina</a:t>
            </a:r>
          </a:p>
          <a:p>
            <a:r>
              <a:rPr sz="1800">
                <a:hlinkClick r:id="rId3"/>
              </a:rPr>
              <a:t>Scheda di lavoro per lattughe, insalate e ortaggi da foglia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