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30/sementi-di-pomodori-all-ingrosso-scegliere-il-primo-nucleo-di-variet-d-eb6209f0.html" TargetMode="External"/><Relationship Id="rId4" Type="http://schemas.openxmlformats.org/officeDocument/2006/relationships/hyperlink" Target="https://bulkseedsinternational-it.porkbunlead.workers.dev/ibm/bulkseedsinternational-it-30/scheda-di-lavoro-per-le-variet-di-melanzane-e-peperoni-nel-carrello-ri-4bbaeafe.docx" TargetMode="External"/><Relationship Id="rId5" Type="http://schemas.openxmlformats.org/officeDocument/2006/relationships/hyperlink" Target="https://bulkseedsinternational-it.porkbunlead.workers.dev/ibm/bulkseedsinternational-it-30/tabella-di-confronto-tra-cavoli-cavoli-neri-e-ortaggi-da-radice-5d2d277c.xlsx" TargetMode="External"/><Relationship Id="rId6" Type="http://schemas.openxmlformats.org/officeDocument/2006/relationships/hyperlink" Target="https://bulkseedsinternational-it.porkbunlead.workers.dev/ibm/bulkseedsinternational-it-30/domande-brevi-su-basilico-e-origano-nel-catalogo-delle-aromatiche-95bf55ed.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30/guida-pratica-alle-sementi-di-peperoni-dalla-voce-di-catalogo-alla-qua-b9bd3809.pdf" TargetMode="External"/><Relationship Id="rId3" Type="http://schemas.openxmlformats.org/officeDocument/2006/relationships/hyperlink" Target="https://bulkseedsinternational-it.porkbunlead.workers.dev/ibm/bulkseedsinternational-it-30/pianificare-il-reparto-insalate-e-ortaggi-da-foglia-in-tappe-successiv-f5370b0f.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Il gruppo fiori del catalogo spiegato ai collaboratori: annuali biennali e perenni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pomodori all'ingrosso: scegliere il primo nucleo di varietà da banco</a:t>
            </a:r>
          </a:p>
          <a:p>
            <a:r>
              <a:rPr sz="1800">
                <a:hlinkClick r:id="rId4"/>
              </a:rPr>
              <a:t>Scheda di lavoro per le varietà di melanzane e peperoni nel carrello richieste</a:t>
            </a:r>
          </a:p>
          <a:p>
            <a:r>
              <a:rPr sz="1800">
                <a:hlinkClick r:id="rId5"/>
              </a:rPr>
              <a:t>Tabella di confronto tra cavoli cavoli neri e ortaggi da radice</a:t>
            </a:r>
          </a:p>
          <a:p>
            <a:r>
              <a:rPr sz="1800">
                <a:hlinkClick r:id="rId6"/>
              </a:rPr>
              <a:t>Domande brevi su basilico e origano nel catalogo delle aromatiche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Guida pratica alle sementi di peperoni: dalla voce di catalogo alla quantità richiesta</a:t>
            </a:r>
          </a:p>
          <a:p>
            <a:r>
              <a:rPr sz="1800">
                <a:hlinkClick r:id="rId3"/>
              </a:rPr>
              <a:t>Pianificare il reparto insalate e ortaggi da foglia in tappe successive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