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3/scegliere-un-fornitore-di-sementi-all-ingrosso-criteri-prima-del-primo-d4ea97e1.html" TargetMode="External"/><Relationship Id="rId4" Type="http://schemas.openxmlformats.org/officeDocument/2006/relationships/hyperlink" Target="https://bulkseedsinternational-it.porkbunlead.workers.dev/ibm/bulkseedsinternational-it-3/richieste-di-sementi-all-ingrosso-risposte-brevi-ai-dubbi-pi-comuni-4b105a0e.rtf" TargetMode="External"/><Relationship Id="rId5" Type="http://schemas.openxmlformats.org/officeDocument/2006/relationships/hyperlink" Target="https://bulkseedsinternational-it.porkbunlead.workers.dev/ibm/bulkseedsinternational-it-3/distribuire-la-richiesta-tra-ortaggi-fiori-aromatiche-e-microgreens-67936c12.odt" TargetMode="External"/><Relationship Id="rId6" Type="http://schemas.openxmlformats.org/officeDocument/2006/relationships/hyperlink" Target="https://bulkseedsinternational-it.porkbunlead.workers.dev/ibm/bulkseedsinternational-it-3/tabella-di-confronto-per-variet-e-quantit-nella-richiesta-di-sementi-9b36bb43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3/compilare-il-carrello-richieste-passo-passo-variet-quantit-e-dati-di-d-a3a3b8eb.pdf" TargetMode="External"/><Relationship Id="rId3" Type="http://schemas.openxmlformats.org/officeDocument/2006/relationships/hyperlink" Target="https://bulkseedsinternational-it.porkbunlead.workers.dev/ibm/bulkseedsinternational-it-3/foglio-di-lavoro-controlli-essenziali-prima-di-inviare-una-richiesta-d-fcea519d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flusso di richiesta illustrato al team in tre passaggi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Scegliere un fornitore di sementi all'ingrosso: criteri prima del primo contatto</a:t>
            </a:r>
          </a:p>
          <a:p>
            <a:r>
              <a:rPr sz="1800">
                <a:hlinkClick r:id="rId4"/>
              </a:rPr>
              <a:t>Richieste di sementi all'ingrosso: risposte brevi ai dubbi più comuni</a:t>
            </a:r>
          </a:p>
          <a:p>
            <a:r>
              <a:rPr sz="1800">
                <a:hlinkClick r:id="rId5"/>
              </a:rPr>
              <a:t>Distribuire la richiesta tra ortaggi, fiori, aromatiche e microgreens</a:t>
            </a:r>
          </a:p>
          <a:p>
            <a:r>
              <a:rPr sz="1800">
                <a:hlinkClick r:id="rId6"/>
              </a:rPr>
              <a:t>Tabella di confronto per varietà e quantità nella richiesta di sementi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Compilare il carrello richieste passo passo: varietà, quantità e dati di destinazione</a:t>
            </a:r>
          </a:p>
          <a:p>
            <a:r>
              <a:rPr sz="1800">
                <a:hlinkClick r:id="rId3"/>
              </a:rPr>
              <a:t>Foglio di lavoro: controlli essenziali prima di inviare una richiesta di sementi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