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it/index.html" TargetMode="External"/><Relationship Id="rId3" Type="http://schemas.openxmlformats.org/officeDocument/2006/relationships/hyperlink" Target="https://s3.eu-de.cloud-object-storage.appdomain.cloud/bulkseedsinternational-websites/bsi/bulkseedsinternational-it/bulkseedsinternational-it-29/meloni-e-angurie-come-scegliere-due-riparti-distinti-per-il-banco-aa4bb47d.html" TargetMode="External"/><Relationship Id="rId4" Type="http://schemas.openxmlformats.org/officeDocument/2006/relationships/hyperlink" Target="https://bulkseedsinternational-it.porkbunlead.workers.dev/ibm/bulkseedsinternational-it-29/domande-frequenti-su-basilico-menta-e-rosmarino-317acd8e.rtf" TargetMode="External"/><Relationship Id="rId5" Type="http://schemas.openxmlformats.org/officeDocument/2006/relationships/hyperlink" Target="https://bulkseedsinternational-it.porkbunlead.workers.dev/ibm/bulkseedsinternational-it-29/piano-di-introduzione-per-l-insalata-e-la-lattuga-3e404e6a.odt" TargetMode="External"/><Relationship Id="rId6" Type="http://schemas.openxmlformats.org/officeDocument/2006/relationships/hyperlink" Target="https://bulkseedsinternational-it.porkbunlead.workers.dev/ibm/bulkseedsinternational-it-29/tabella-di-confronto-per-zucche-e-zucchette-ornamentali-70259d27.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ibm/bulkseedsinternational-it-29/scheda-di-controllo-per-cetrioli-zucche-e-zucchette-9650cec9.docx" TargetMode="External"/><Relationship Id="rId3" Type="http://schemas.openxmlformats.org/officeDocument/2006/relationships/hyperlink" Target="https://bulkseedsinternational-it.porkbunlead.workers.dev/ibm/bulkseedsinternational-it-29/guida-pratica-alle-sementi-di-carote-e-ravanelli-per-un-primo-nucleo-a5ca7446.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aromatiche per genere botanico spiegate al team</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Meloni e angurie: come scegliere due riparti distinti per il banco</a:t>
            </a:r>
          </a:p>
          <a:p>
            <a:r>
              <a:rPr sz="1800">
                <a:hlinkClick r:id="rId4"/>
              </a:rPr>
              <a:t>Domande frequenti su basilico menta e rosmarino</a:t>
            </a:r>
          </a:p>
          <a:p>
            <a:r>
              <a:rPr sz="1800">
                <a:hlinkClick r:id="rId5"/>
              </a:rPr>
              <a:t>Piano di introduzione per l'insalata e la lattuga</a:t>
            </a:r>
          </a:p>
          <a:p>
            <a:r>
              <a:rPr sz="1800">
                <a:hlinkClick r:id="rId6"/>
              </a:rPr>
              <a:t>Tabella di confronto per zucche e zucchette ornamentali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Scheda di controllo per cetrioli zucche e zucchette</a:t>
            </a:r>
          </a:p>
          <a:p>
            <a:r>
              <a:rPr sz="1800">
                <a:hlinkClick r:id="rId3"/>
              </a:rPr>
              <a:t>Guida pratica alle sementi di carote e ravanelli per un primo nucleo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