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28/meloni-e-angurie-due-gruppi-vicini-due-decisioni-diverse-per-il-banco-08454bdd.html" TargetMode="External"/><Relationship Id="rId4" Type="http://schemas.openxmlformats.org/officeDocument/2006/relationships/hyperlink" Target="https://bulkseedsinternational-it.porkbunlead.workers.dev/ibm/bulkseedsinternational-it-28/piano-per-un-reparto-di-erbe-officinali-accanto-alle-aromatiche-da-cuc-016ab9ef.odt" TargetMode="External"/><Relationship Id="rId5" Type="http://schemas.openxmlformats.org/officeDocument/2006/relationships/hyperlink" Target="https://bulkseedsinternational-it.porkbunlead.workers.dev/ibm/bulkseedsinternational-it-28/tabella-di-confronto-tra-zucche-ornamentali-e-zucche-da-cucina-29669133.xlsx" TargetMode="External"/><Relationship Id="rId6" Type="http://schemas.openxmlformats.org/officeDocument/2006/relationships/hyperlink" Target="https://bulkseedsinternational-it.porkbunlead.workers.dev/ibm/bulkseedsinternational-it-28/scheda-di-lavoro-per-le-sementi-di-lattughe-e-insalate-616fed47.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28/guida-pratica-alle-sementi-di-cetrioli-zucche-e-zucchette-per-un-primo-ba41b5bd.pdf" TargetMode="External"/><Relationship Id="rId3" Type="http://schemas.openxmlformats.org/officeDocument/2006/relationships/hyperlink" Target="https://bulkseedsinternational-it.porkbunlead.workers.dev/ibm/bulkseedsinternational-it-28/risposte-brevi-su-basilico-menta-e-rosmarino-nel-catalogo-aromatiche-f90ddf03.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Cavoli e cavoli neri: come spiegare al team le varietà del gruppo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Meloni e angurie: due gruppi vicini, due decisioni diverse per il banco</a:t>
            </a:r>
          </a:p>
          <a:p>
            <a:r>
              <a:rPr sz="1800">
                <a:hlinkClick r:id="rId4"/>
              </a:rPr>
              <a:t>Piano per un reparto di erbe officinali accanto alle aromatiche da cucina</a:t>
            </a:r>
          </a:p>
          <a:p>
            <a:r>
              <a:rPr sz="1800">
                <a:hlinkClick r:id="rId5"/>
              </a:rPr>
              <a:t>Tabella di confronto tra zucche ornamentali e zucche da cucina</a:t>
            </a:r>
          </a:p>
          <a:p>
            <a:r>
              <a:rPr sz="1800">
                <a:hlinkClick r:id="rId6"/>
              </a:rPr>
              <a:t>Scheda di lavoro per le sementi di lattughe e insalate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Guida pratica alle sementi di cetrioli, zucche e zucchette per un primo assortimento</a:t>
            </a:r>
          </a:p>
          <a:p>
            <a:r>
              <a:rPr sz="1800">
                <a:hlinkClick r:id="rId3"/>
              </a:rPr>
              <a:t>Risposte brevi su basilico, menta e rosmarino nel catalogo aromatiche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