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it/index.html" TargetMode="External"/><Relationship Id="rId3" Type="http://schemas.openxmlformats.org/officeDocument/2006/relationships/hyperlink" Target="https://s3.eu-de.cloud-object-storage.appdomain.cloud/bulkseedsinternational-websites/bsi/bulkseedsinternational-it/bulkseedsinternational-it-27/sementi-di-cavoli-e-cavoli-neri-costruire-un-nucleo-di-assortimento-pe-7e98ba15.html" TargetMode="External"/><Relationship Id="rId4" Type="http://schemas.openxmlformats.org/officeDocument/2006/relationships/hyperlink" Target="https://bulkseedsinternational-it.porkbunlead.workers.dev/ibm/bulkseedsinternational-it-27/tabella-di-confronto-tra-meloni-angurie-e-zucche-b10783d7.xlsx" TargetMode="External"/><Relationship Id="rId5" Type="http://schemas.openxmlformats.org/officeDocument/2006/relationships/hyperlink" Target="https://bulkseedsinternational-it.porkbunlead.workers.dev/ibm/bulkseedsinternational-it-27/scheda-di-lavoro-per-peperoni-e-ortaggi-da-foglia-b67bf9ad.docx" TargetMode="External"/><Relationship Id="rId6" Type="http://schemas.openxmlformats.org/officeDocument/2006/relationships/hyperlink" Target="https://bulkseedsinternational-it.porkbunlead.workers.dev/ibm/bulkseedsinternational-it-27/guida-pratica-alle-sementi-di-carote-e-ravanelli-per-un-primo-assortim-c53603ea.pd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ibm/bulkseedsinternational-it-27/pianificare-un-reparto-di-piante-officinali-accanto-alle-aromatiche-da-ea679696.odt" TargetMode="External"/><Relationship Id="rId3" Type="http://schemas.openxmlformats.org/officeDocument/2006/relationships/hyperlink" Target="https://bulkseedsinternational-it.porkbunlead.workers.dev/ibm/bulkseedsinternational-it-27/risposte-brevi-su-fiori-annuali-biennali-e-perenni-nel-catalogo-f18fd7a0.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Presentare ai collaboratori le aromatiche per genere botanico</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Sementi di cavoli e cavoli neri: costruire un nucleo di assortimento per il banco</a:t>
            </a:r>
          </a:p>
          <a:p>
            <a:r>
              <a:rPr sz="1800">
                <a:hlinkClick r:id="rId4"/>
              </a:rPr>
              <a:t>Tabella di confronto tra meloni, angurie e zucche</a:t>
            </a:r>
          </a:p>
          <a:p>
            <a:r>
              <a:rPr sz="1800">
                <a:hlinkClick r:id="rId5"/>
              </a:rPr>
              <a:t>Scheda di lavoro per peperoni e ortaggi da foglia</a:t>
            </a:r>
          </a:p>
          <a:p>
            <a:r>
              <a:rPr sz="1800">
                <a:hlinkClick r:id="rId6"/>
              </a:rPr>
              <a:t>Guida pratica alle sementi di carote e ravanelli per un primo assortimento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Pianificare un reparto di piante officinali accanto alle aromatiche da cucina</a:t>
            </a:r>
          </a:p>
          <a:p>
            <a:r>
              <a:rPr sz="1800">
                <a:hlinkClick r:id="rId3"/>
              </a:rPr>
              <a:t>Risposte brevi su fiori annuali, biennali e perenni nel catalogo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