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it/index.html" TargetMode="External"/><Relationship Id="rId3" Type="http://schemas.openxmlformats.org/officeDocument/2006/relationships/hyperlink" Target="https://s3.eu-de.cloud-object-storage.appdomain.cloud/bulkseedsinternational-websites/bsi/bulkseedsinternational-it/bulkseedsinternational-it-26/piante-aromatiche-in-assortimento-il-ruolo-dei-nomi-botanici-5f8180c9.html" TargetMode="External"/><Relationship Id="rId4" Type="http://schemas.openxmlformats.org/officeDocument/2006/relationships/hyperlink" Target="https://bulkseedsinternational-it.porkbunlead.workers.dev/ibm/bulkseedsinternational-it-26/guida-pratica-alle-sementi-di-cavoli-e-cavoli-neri-1bdb8805.pdf" TargetMode="External"/><Relationship Id="rId5" Type="http://schemas.openxmlformats.org/officeDocument/2006/relationships/hyperlink" Target="https://bulkseedsinternational-it.porkbunlead.workers.dev/ibm/bulkseedsinternational-it-26/checklist-per-sementi-di-peperoni-e-insalate-2cedb2e8.docx" TargetMode="External"/><Relationship Id="rId6" Type="http://schemas.openxmlformats.org/officeDocument/2006/relationships/hyperlink" Target="https://bulkseedsinternational-it.porkbunlead.workers.dev/ibm/bulkseedsinternational-it-26/confronto-tra-meloni-angurie-e-meloni-cantalupo-bb767967.xls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ibm/bulkseedsinternational-it-26/fiori-annuali-biennali-e-perenni-domande-per-l-assortimento-c07ef9b3.rtf" TargetMode="External"/><Relationship Id="rId3" Type="http://schemas.openxmlformats.org/officeDocument/2006/relationships/hyperlink" Target="https://bulkseedsinternational-it.porkbunlead.workers.dev/ibm/bulkseedsinternational-it-26/piano-di-introduzione-per-le-sementi-di-carota-e-ravanello-dfaae6bd.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Il catalogo delle aromatiche spiegato ai collaboratori</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Piante aromatiche in assortimento: il ruolo dei nomi botanici</a:t>
            </a:r>
          </a:p>
          <a:p>
            <a:r>
              <a:rPr sz="1800">
                <a:hlinkClick r:id="rId4"/>
              </a:rPr>
              <a:t>Guida pratica alle sementi di cavoli e cavoli neri</a:t>
            </a:r>
          </a:p>
          <a:p>
            <a:r>
              <a:rPr sz="1800">
                <a:hlinkClick r:id="rId5"/>
              </a:rPr>
              <a:t>Checklist per sementi di peperoni e insalate</a:t>
            </a:r>
          </a:p>
          <a:p>
            <a:r>
              <a:rPr sz="1800">
                <a:hlinkClick r:id="rId6"/>
              </a:rPr>
              <a:t>Confronto tra meloni, angurie e meloni cantalupo</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Fiori annuali biennali e perenni: domande per l'assortimento</a:t>
            </a:r>
          </a:p>
          <a:p>
            <a:r>
              <a:rPr sz="1800">
                <a:hlinkClick r:id="rId3"/>
              </a:rPr>
              <a:t>Piano di introduzione per le sementi di carota e ravanello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