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5/sementi-di-fiori-all-ingrosso-scegliere-tra-annuali-biennali-e-perenni-1eeef95f.html" TargetMode="External"/><Relationship Id="rId4" Type="http://schemas.openxmlformats.org/officeDocument/2006/relationships/hyperlink" Target="https://bulkseedsinternational-it.porkbunlead.workers.dev/ibm/bulkseedsinternational-it-25/scheda-di-lavoro-per-scegliere-le-specie-aromatiche-del-primo-assortim-ae47881e.docx" TargetMode="External"/><Relationship Id="rId5" Type="http://schemas.openxmlformats.org/officeDocument/2006/relationships/hyperlink" Target="https://bulkseedsinternational-it.porkbunlead.workers.dev/ibm/bulkseedsinternational-it-25/guida-pratica-al-reparto-microgreens-e-germogli-in-un-punto-vendita-c6e1cd8e.pdf" TargetMode="External"/><Relationship Id="rId6" Type="http://schemas.openxmlformats.org/officeDocument/2006/relationships/hyperlink" Target="https://bulkseedsinternational-it.porkbunlead.workers.dev/ibm/bulkseedsinternational-it-25/tabella-di-confronto-per-la-prima-selezione-tra-ortaggi-fiori-aromatic-dea0a9fe.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5/domande-e-risposte-sui-nomi-botanici-nel-catalogo-delle-aromatiche-ee2312a7.rtf" TargetMode="External"/><Relationship Id="rId3" Type="http://schemas.openxmlformats.org/officeDocument/2006/relationships/hyperlink" Target="https://bulkseedsinternational-it.porkbunlead.workers.dev/ibm/bulkseedsinternational-it-25/pianificare-l-ampliamento-del-reparto-ortaggi-per-cicli-di-vendita-f0c8042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ai collaboratori la differenza tra richiesta e preventivo vincolante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fiori all'ingrosso: scegliere tra annuali, biennali e perenni</a:t>
            </a:r>
          </a:p>
          <a:p>
            <a:r>
              <a:rPr sz="1800">
                <a:hlinkClick r:id="rId4"/>
              </a:rPr>
              <a:t>Scheda di lavoro per scegliere le specie aromatiche del primo assortimento</a:t>
            </a:r>
          </a:p>
          <a:p>
            <a:r>
              <a:rPr sz="1800">
                <a:hlinkClick r:id="rId5"/>
              </a:rPr>
              <a:t>Guida pratica al reparto microgreens e germogli in un punto vendita</a:t>
            </a:r>
          </a:p>
          <a:p>
            <a:r>
              <a:rPr sz="1800">
                <a:hlinkClick r:id="rId6"/>
              </a:rPr>
              <a:t>Tabella di confronto per la prima selezione tra ortaggi, fiori, aromatiche e microgreens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e risposte sui nomi botanici nel catalogo delle aromatiche</a:t>
            </a:r>
          </a:p>
          <a:p>
            <a:r>
              <a:rPr sz="1800">
                <a:hlinkClick r:id="rId3"/>
              </a:rPr>
              <a:t>Pianificare l'ampliamento del reparto ortaggi per cicli di vendita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