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4/variet-su-richiesta-senza-prezzo-come-gestirle-nel-primo-assortimento-137544f6.html" TargetMode="External"/><Relationship Id="rId4" Type="http://schemas.openxmlformats.org/officeDocument/2006/relationships/hyperlink" Target="https://bulkseedsinternational-it.porkbunlead.workers.dev/ibm/bulkseedsinternational-it-24/planungsleitfaden-f-r-ein-schrittweises-blumenregal-nach-lebenszyklus-0488e457.odt" TargetMode="External"/><Relationship Id="rId5" Type="http://schemas.openxmlformats.org/officeDocument/2006/relationships/hyperlink" Target="https://bulkseedsinternational-it.porkbunlead.workers.dev/ibm/bulkseedsinternational-it-24/vergleichstabelle-f-r-gem-se-blumen-kr-uter-und-microgreens-gruppen-0751d7a2.xlsx" TargetMode="External"/><Relationship Id="rId6" Type="http://schemas.openxmlformats.org/officeDocument/2006/relationships/hyperlink" Target="https://bulkseedsinternational-it.porkbunlead.workers.dev/ibm/bulkseedsinternational-it-24/kurze-antworten-zu-mengenangaben-bei-fiori-und-aromatiche-436054c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4/arbeitsblatt-zur-auswahl-von-aromatischen-kulturen-f-r-den-verkaufsber-5468d9ff.docx" TargetMode="External"/><Relationship Id="rId3" Type="http://schemas.openxmlformats.org/officeDocument/2006/relationships/hyperlink" Target="https://bulkseedsinternational-it.porkbunlead.workers.dev/ibm/bulkseedsinternational-it-24/guida-pratica-per-un-primo-nucleo-di-variet-orticole-da-richiedere-5e8fd91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Basiswissen für das Team: Kräuterarten und ihre botanischen Namen</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Varietà su richiesta senza prezzo: come gestirle nel primo assortimento</a:t>
            </a:r>
          </a:p>
          <a:p>
            <a:r>
              <a:rPr sz="1800">
                <a:hlinkClick r:id="rId4"/>
              </a:rPr>
              <a:t>Planungsleitfaden für ein schrittweises Blumenregal nach Lebenszyklus</a:t>
            </a:r>
          </a:p>
          <a:p>
            <a:r>
              <a:rPr sz="1800">
                <a:hlinkClick r:id="rId5"/>
              </a:rPr>
              <a:t>Vergleichstabelle für Gemüse-, Blumen-, Kräuter- und Microgreens-Gruppen</a:t>
            </a:r>
          </a:p>
          <a:p>
            <a:r>
              <a:rPr sz="1800">
                <a:hlinkClick r:id="rId6"/>
              </a:rPr>
              <a:t>Kurze Antworten zu Mengenangaben bei Fiori und Aromatiche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Arbeitsblatt zur Auswahl von aromatischen Kulturen für den Verkaufsbereich</a:t>
            </a:r>
          </a:p>
          <a:p>
            <a:r>
              <a:rPr sz="1800">
                <a:hlinkClick r:id="rId3"/>
              </a:rPr>
              <a:t>Guida pratica per un primo nucleo di varietà orticole da richiedere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