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22/microgreens-e-germogli-nel-catalogo-all-ingrosso-valutarli-come-repart-6696efb4.html" TargetMode="External"/><Relationship Id="rId4" Type="http://schemas.openxmlformats.org/officeDocument/2006/relationships/hyperlink" Target="https://bulkseedsinternational-it.porkbunlead.workers.dev/ibm/bulkseedsinternational-it-22/risposte-brevi-sui-prezzi-per-1000-semi-e-per-chilogrammo-nel-catalogo-032a1ba9.rtf" TargetMode="External"/><Relationship Id="rId5" Type="http://schemas.openxmlformats.org/officeDocument/2006/relationships/hyperlink" Target="https://bulkseedsinternational-it.porkbunlead.workers.dev/ibm/bulkseedsinternational-it-22/scheda-di-lavoro-per-completare-le-varieta-aggiuntive-prima-della-rich-196be80f.docx" TargetMode="External"/><Relationship Id="rId6" Type="http://schemas.openxmlformats.org/officeDocument/2006/relationships/hyperlink" Target="https://bulkseedsinternational-it.porkbunlead.workers.dev/ibm/bulkseedsinternational-it-22/tabella-di-confronto-tra-varieta-con-prezzo-per-1000-semi-e-varieta-pe-246f5207.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22/pianificare-un-reparto-aromatiche-partendo-da-basilico-timo-e-origano-875576e7.odt" TargetMode="External"/><Relationship Id="rId3" Type="http://schemas.openxmlformats.org/officeDocument/2006/relationships/hyperlink" Target="https://bulkseedsinternational-it.porkbunlead.workers.dev/ibm/bulkseedsinternational-it-22/guida-pratica-per-interpretare-formati-e-fasce-di-quantita-di-una-vari-be102fd4.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Il nome botanico nel catalogo delle aromatiche spiegato ai collaboratori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Microgreens e germogli nel catalogo all'ingrosso: valutarli come reparto separato</a:t>
            </a:r>
          </a:p>
          <a:p>
            <a:r>
              <a:rPr sz="1800">
                <a:hlinkClick r:id="rId4"/>
              </a:rPr>
              <a:t>Risposte brevi sui prezzi per 1000 semi e per chilogrammo nel catalogo</a:t>
            </a:r>
          </a:p>
          <a:p>
            <a:r>
              <a:rPr sz="1800">
                <a:hlinkClick r:id="rId5"/>
              </a:rPr>
              <a:t>Scheda di lavoro per completare le varieta aggiuntive prima della richiesta</a:t>
            </a:r>
          </a:p>
          <a:p>
            <a:r>
              <a:rPr sz="1800">
                <a:hlinkClick r:id="rId6"/>
              </a:rPr>
              <a:t>Tabella di confronto tra varieta con prezzo per 1000 semi e varieta per chilogrammo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Pianificare un reparto aromatiche partendo da basilico, timo e origano</a:t>
            </a:r>
          </a:p>
          <a:p>
            <a:r>
              <a:rPr sz="1800">
                <a:hlinkClick r:id="rId3"/>
              </a:rPr>
              <a:t>Guida pratica per interpretare formati e fasce di quantita di una varieta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