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1/microgreens-e-germogli-come-reparto-separato-criteri-per-valutarlo-578eb569.html" TargetMode="External"/><Relationship Id="rId4" Type="http://schemas.openxmlformats.org/officeDocument/2006/relationships/hyperlink" Target="https://bulkseedsinternational-it.porkbunlead.workers.dev/ibm/bulkseedsinternational-it-21/risposte-brevi-su-codici-articolo-e-identificazione-delle-varieta-0ccde54e.rtf" TargetMode="External"/><Relationship Id="rId5" Type="http://schemas.openxmlformats.org/officeDocument/2006/relationships/hyperlink" Target="https://bulkseedsinternational-it.porkbunlead.workers.dev/ibm/bulkseedsinternational-it-21/pianificare-l-assortimento-di-fiori-tra-annuali-biennali-e-perenni-5a2b21e8.odt" TargetMode="External"/><Relationship Id="rId6" Type="http://schemas.openxmlformats.org/officeDocument/2006/relationships/hyperlink" Target="https://bulkseedsinternational-it.porkbunlead.workers.dev/ibm/bulkseedsinternational-it-21/scheda-di-lavoro-per-i-dati-di-destinazione-e-confezionamento-6a8c021b.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1/guida-pratica-per-preparare-una-richiesta-di-sementi-con-quantita-e-fo-cb71a5aa.pdf" TargetMode="External"/><Relationship Id="rId3" Type="http://schemas.openxmlformats.org/officeDocument/2006/relationships/hyperlink" Target="https://bulkseedsinternational-it.porkbunlead.workers.dev/ibm/bulkseedsinternational-it-21/tabella-di-verifica-dei-dati-aziendali-e-del-recapito-nella-richiesta-e3d27c7a.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Il percorso dalla scelta al preventivo spiegato ai collaboratori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Microgreens e germogli come reparto separato: criteri per valutarlo</a:t>
            </a:r>
          </a:p>
          <a:p>
            <a:r>
              <a:rPr sz="1800">
                <a:hlinkClick r:id="rId4"/>
              </a:rPr>
              <a:t>Risposte brevi su codici articolo e identificazione delle varieta</a:t>
            </a:r>
          </a:p>
          <a:p>
            <a:r>
              <a:rPr sz="1800">
                <a:hlinkClick r:id="rId5"/>
              </a:rPr>
              <a:t>Pianificare l'assortimento di fiori tra annuali, biennali e perenni</a:t>
            </a:r>
          </a:p>
          <a:p>
            <a:r>
              <a:rPr sz="1800">
                <a:hlinkClick r:id="rId6"/>
              </a:rPr>
              <a:t>Scheda di lavoro per i dati di destinazione e confezionamento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Guida pratica per preparare una richiesta di sementi con quantita e formati coerenti</a:t>
            </a:r>
          </a:p>
          <a:p>
            <a:r>
              <a:rPr sz="1800">
                <a:hlinkClick r:id="rId3"/>
              </a:rPr>
              <a:t>Tabella di verifica dei dati aziendali e del recapito nella richiesta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