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0/come-cambia-la-preparazione-della-richiesta-quando-il-punto-vendita-ve-30675e25.html" TargetMode="External"/><Relationship Id="rId4" Type="http://schemas.openxmlformats.org/officeDocument/2006/relationships/hyperlink" Target="https://bulkseedsinternational-it.porkbunlead.workers.dev/ibm/bulkseedsinternational-it-20/risposte-brevi-sui-tempi-quando-conviene-inviare-la-richiesta-prima-di-02ef72b8.rtf" TargetMode="External"/><Relationship Id="rId5" Type="http://schemas.openxmlformats.org/officeDocument/2006/relationships/hyperlink" Target="https://bulkseedsinternational-it.porkbunlead.workers.dev/ibm/bulkseedsinternational-it-20/pianificare-la-prima-richiesta-senza-microgreens-quando-e-come-valutar-39f69373.odt" TargetMode="External"/><Relationship Id="rId6" Type="http://schemas.openxmlformats.org/officeDocument/2006/relationships/hyperlink" Target="https://bulkseedsinternational-it.porkbunlead.workers.dev/ibm/bulkseedsinternational-it-20/tabella-di-confronto-tra-variet-a-prezzo-per-1000-semi-e-variet-a-prez-8e3524d3.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0/guida-pratica-per-stimare-il-fabbisogno-di-una-variet-partendo-dalla-s-9ec1ae91.pdf" TargetMode="External"/><Relationship Id="rId3" Type="http://schemas.openxmlformats.org/officeDocument/2006/relationships/hyperlink" Target="https://bulkseedsinternational-it.porkbunlead.workers.dev/ibm/bulkseedsinternational-it-20/scheda-di-lavoro-per-ripartire-una-richiesta-tra-pi-punti-vendita-dell-b21da2d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ai collaboratori perché una richiesta europea e una verso Australia o Gran Bretagna nicht gleich vorbereitet werden</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Come cambia la preparazione della richiesta quando il punto vendita vende sia al banco sia ad altri rivenditori</a:t>
            </a:r>
          </a:p>
          <a:p>
            <a:r>
              <a:rPr sz="1800">
                <a:hlinkClick r:id="rId4"/>
              </a:rPr>
              <a:t>Risposte brevi sui tempi: quando conviene inviare la richiesta prima di un picco di vendita</a:t>
            </a:r>
          </a:p>
          <a:p>
            <a:r>
              <a:rPr sz="1800">
                <a:hlinkClick r:id="rId5"/>
              </a:rPr>
              <a:t>Pianificare la prima richiesta senza microgreens: quando e come valutarne l'aggiunta in un secondo momento</a:t>
            </a:r>
          </a:p>
          <a:p>
            <a:r>
              <a:rPr sz="1800">
                <a:hlinkClick r:id="rId6"/>
              </a:rPr>
              <a:t>Tabella di confronto tra varietà a prezzo per 1000 semi e varietà a prezzo per chilogrammo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Guida pratica per stimare il fabbisogno di una varietà partendo dalla sua fascia di quantità</a:t>
            </a:r>
          </a:p>
          <a:p>
            <a:r>
              <a:rPr sz="1800">
                <a:hlinkClick r:id="rId3"/>
              </a:rPr>
              <a:t>Scheda di lavoro per ripartire una richiesta tra più punti vendita dello stesso titolare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