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2/sementi-all-ingrosso-come-impostare-un-primo-ordine-di-richiesta-senza-d69e3a54.html" TargetMode="External"/><Relationship Id="rId4" Type="http://schemas.openxmlformats.org/officeDocument/2006/relationships/hyperlink" Target="https://bulkseedsinternational-it.porkbunlead.workers.dev/ibm/bulkseedsinternational-it-2/checklist-prima-di-inviare-una-richiesta-di-sementi-all-ingrosso-0cfc740b.docx" TargetMode="External"/><Relationship Id="rId5" Type="http://schemas.openxmlformats.org/officeDocument/2006/relationships/hyperlink" Target="https://bulkseedsinternational-it.porkbunlead.workers.dev/ibm/bulkseedsinternational-it-2/pianificare-l-assortimento-per-gruppi-di-sementi-ortaggi-fiori-aromati-45198cd6.odt" TargetMode="External"/><Relationship Id="rId6" Type="http://schemas.openxmlformats.org/officeDocument/2006/relationships/hyperlink" Target="https://bulkseedsinternational-it.porkbunlead.workers.dev/ibm/bulkseedsinternational-it-2/domande-frequenti-su-richieste-e-preventivi-di-sementi-all-ingrosso-53f1a108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2/criteri-di-confronto-per-valutare-pi-variet-in-una-richiesta-di-sement-7631705d.xlsx" TargetMode="External"/><Relationship Id="rId3" Type="http://schemas.openxmlformats.org/officeDocument/2006/relationships/hyperlink" Target="https://bulkseedsinternational-it.porkbunlead.workers.dev/ibm/bulkseedsinternational-it-2/preparare-una-richiesta-di-sementi-completa-dati-di-destinazione-confe-c601ab0b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Dalla selezione delle varietà al preventivo: il percorso di una richiesta spiegato ai collaboratori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all'ingrosso: come impostare un primo ordine di richiesta senza impegno</a:t>
            </a:r>
          </a:p>
          <a:p>
            <a:r>
              <a:rPr sz="1800">
                <a:hlinkClick r:id="rId4"/>
              </a:rPr>
              <a:t>Checklist prima di inviare una richiesta di sementi all'ingrosso</a:t>
            </a:r>
          </a:p>
          <a:p>
            <a:r>
              <a:rPr sz="1800">
                <a:hlinkClick r:id="rId5"/>
              </a:rPr>
              <a:t>Pianificare l'assortimento per gruppi di sementi: ortaggi, fiori, aromatiche e microgreens</a:t>
            </a:r>
          </a:p>
          <a:p>
            <a:r>
              <a:rPr sz="1800">
                <a:hlinkClick r:id="rId6"/>
              </a:rPr>
              <a:t>Domande frequenti su richieste e preventivi di sementi all'ingrosso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Criteri di confronto per valutare più varietà in una richiesta di sementi</a:t>
            </a:r>
          </a:p>
          <a:p>
            <a:r>
              <a:rPr sz="1800">
                <a:hlinkClick r:id="rId3"/>
              </a:rPr>
              <a:t>Preparare una richiesta di sementi completa: dati di destinazione, confezionamento e quantità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