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19/fornitore-di-sementi-all-ingrosso-come-leggere-i-dati-del-catalogo-pri-1f6418cb.html" TargetMode="External"/><Relationship Id="rId4" Type="http://schemas.openxmlformats.org/officeDocument/2006/relationships/hyperlink" Target="https://bulkseedsinternational-it.porkbunlead.workers.dev/ibm/bulkseedsinternational-it-19/risposte-brevi-su-prezzi-a-catalogo-fasce-di-quantit-e-prezzi-su-richi-76b67bdd.rtf" TargetMode="External"/><Relationship Id="rId5" Type="http://schemas.openxmlformats.org/officeDocument/2006/relationships/hyperlink" Target="https://bulkseedsinternational-it.porkbunlead.workers.dev/ibm/bulkseedsinternational-it-19/scheda-di-lavoro-per-la-prima-selezione-di-variet-destinate-al-carrell-8a42dc9c.docx" TargetMode="External"/><Relationship Id="rId6" Type="http://schemas.openxmlformats.org/officeDocument/2006/relationships/hyperlink" Target="https://bulkseedsinternational-it.porkbunlead.workers.dev/ibm/bulkseedsinternational-it-19/tabella-di-confronto-tra-gruppi-di-sementi-profili-di-punto-vendita-e--91ab2ac0.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19/pianificare-le-richieste-di-sementi-tra-picco-stagionale-e-coda-di-sta-ae6f42d3.odt" TargetMode="External"/><Relationship Id="rId3" Type="http://schemas.openxmlformats.org/officeDocument/2006/relationships/hyperlink" Target="https://bulkseedsinternational-it.porkbunlead.workers.dev/ibm/bulkseedsinternational-it-19/guida-pratica-per-comporre-il-documento-di-richiesta-con-variet-confez-d7c84bd0.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Dati del cliente e dati di destinazione spiegati ai collaboratori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Fornitore di sementi all'ingrosso: come leggere i dati del catalogo prima di scegliere</a:t>
            </a:r>
          </a:p>
          <a:p>
            <a:r>
              <a:rPr sz="1800">
                <a:hlinkClick r:id="rId4"/>
              </a:rPr>
              <a:t>Risposte brevi su prezzi a catalogo, fasce di quantità e prezzi su richiesta</a:t>
            </a:r>
          </a:p>
          <a:p>
            <a:r>
              <a:rPr sz="1800">
                <a:hlinkClick r:id="rId5"/>
              </a:rPr>
              <a:t>Scheda di lavoro per la prima selezione di varietà destinate al carrello richieste</a:t>
            </a:r>
          </a:p>
          <a:p>
            <a:r>
              <a:rPr sz="1800">
                <a:hlinkClick r:id="rId6"/>
              </a:rPr>
              <a:t>Tabella di confronto tra gruppi di sementi, profili di punto vendita e dati mancanti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le richieste di sementi tra picco stagionale e coda di stagione</a:t>
            </a:r>
          </a:p>
          <a:p>
            <a:r>
              <a:rPr sz="1800">
                <a:hlinkClick r:id="rId3"/>
              </a:rPr>
              <a:t>Guida pratica per comporre il documento di richiesta con varietà, confezionamento e destinazione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