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it/index.html" TargetMode="External"/><Relationship Id="rId3" Type="http://schemas.openxmlformats.org/officeDocument/2006/relationships/hyperlink" Target="https://s3.eu-de.cloud-object-storage.appdomain.cloud/bulkseedsinternational-websites/bsi/bulkseedsinternational-it/bulkseedsinternational-it-18/scegliere-il-fornitore-di-sementi-all-ingrosso-segnali-concreti-nel-ca-09516ea4.html" TargetMode="External"/><Relationship Id="rId4" Type="http://schemas.openxmlformats.org/officeDocument/2006/relationships/hyperlink" Target="https://bulkseedsinternational-it.porkbunlead.workers.dev/ibm/bulkseedsinternational-it-18/scheda-di-lavoro-per-chiudere-le-posizioni-aperte-nella-lista-variet-313335f2.docx" TargetMode="External"/><Relationship Id="rId5" Type="http://schemas.openxmlformats.org/officeDocument/2006/relationships/hyperlink" Target="https://bulkseedsinternational-it.porkbunlead.workers.dev/ibm/bulkseedsinternational-it-18/pianificare-l-ampliamento-dell-assortimento-per-gruppi-di-specie-senza-521e3bd8.odt" TargetMode="External"/><Relationship Id="rId6" Type="http://schemas.openxmlformats.org/officeDocument/2006/relationships/hyperlink" Target="https://bulkseedsinternational-it.porkbunlead.workers.dev/ibm/bulkseedsinternational-it-18/tabella-di-confronto-tra-specie-aromatiche-e-officinali-per-la-prima-s-6e319c76.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ibm/bulkseedsinternational-it-18/risposte-brevi-sui-dati-che-il-catalogo-non-pu-confermare-de60bc65.rtf" TargetMode="External"/><Relationship Id="rId3" Type="http://schemas.openxmlformats.org/officeDocument/2006/relationships/hyperlink" Target="https://bulkseedsinternational-it.porkbunlead.workers.dev/ibm/bulkseedsinternational-it-18/guida-pratica-per-portare-una-richiesta-di-sementi-fino-alla-verifica--fb80ae27.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ai collaboratori cosa possiamo dire a un cliente prima del preventivo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Scegliere il fornitore di sementi all'ingrosso: segnali concreti nel catalogo</a:t>
            </a:r>
          </a:p>
          <a:p>
            <a:r>
              <a:rPr sz="1800">
                <a:hlinkClick r:id="rId4"/>
              </a:rPr>
              <a:t>Scheda di lavoro per chiudere le posizioni aperte nella lista varietà</a:t>
            </a:r>
          </a:p>
          <a:p>
            <a:r>
              <a:rPr sz="1800">
                <a:hlinkClick r:id="rId5"/>
              </a:rPr>
              <a:t>Pianificare l'ampliamento dell'assortimento per gruppi di specie senza sovraccaricare la prima richiesta</a:t>
            </a:r>
          </a:p>
          <a:p>
            <a:r>
              <a:rPr sz="1800">
                <a:hlinkClick r:id="rId6"/>
              </a:rPr>
              <a:t>Tabella di confronto tra specie aromatiche e officinali per la prima scelta di assortimento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Risposte brevi sui dati che il catalogo non può confermare</a:t>
            </a:r>
          </a:p>
          <a:p>
            <a:r>
              <a:rPr sz="1800">
                <a:hlinkClick r:id="rId3"/>
              </a:rPr>
              <a:t>Guida pratica per portare una richiesta di sementi fino alla verifica del preventivo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