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7/acquistare-sementi-all-ingrosso-per-la-prima-volta-come-scegliere-il-f-51a3e609.html" TargetMode="External"/><Relationship Id="rId4" Type="http://schemas.openxmlformats.org/officeDocument/2006/relationships/hyperlink" Target="https://bulkseedsinternational-it.porkbunlead.workers.dev/ibm/bulkseedsinternational-it-17/domande-e-risposte-su-richiesta-senza-impegno-e-condizioni-da-concorda-187561f5.rtf" TargetMode="External"/><Relationship Id="rId5" Type="http://schemas.openxmlformats.org/officeDocument/2006/relationships/hyperlink" Target="https://bulkseedsinternational-it.porkbunlead.workers.dev/ibm/bulkseedsinternational-it-17/scheda-di-lavoro-per-confrontare-le-variet-aggiuntive-del-catalogo-231c6bb7.docx" TargetMode="External"/><Relationship Id="rId6" Type="http://schemas.openxmlformats.org/officeDocument/2006/relationships/hyperlink" Target="https://bulkseedsinternational-it.porkbunlead.workers.dev/ibm/bulkseedsinternational-it-17/tabella-di-verifica-dei-dati-di-destinazione-per-australia-e-gran-bret-5e7ee1fb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7/le-14-variet-aggiuntive-nel-piano-di-assortimento-come-inserirle-gradu-7d2db245.odt" TargetMode="External"/><Relationship Id="rId3" Type="http://schemas.openxmlformats.org/officeDocument/2006/relationships/hyperlink" Target="https://bulkseedsinternational-it.porkbunlead.workers.dev/ibm/bulkseedsinternational-it-17/guida-pratica-per-preparare-una-richiesta-di-sementi-pronta-per-la-ver-e1083ce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Australia e Gran Bretagna: la destinazione nella richiesta spiegata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Acquistare sementi all'ingrosso per la prima volta: come scegliere il fornitore</a:t>
            </a:r>
          </a:p>
          <a:p>
            <a:r>
              <a:rPr sz="1800">
                <a:hlinkClick r:id="rId4"/>
              </a:rPr>
              <a:t>Domande e risposte su richiesta senza impegno e condizioni da concordare</a:t>
            </a:r>
          </a:p>
          <a:p>
            <a:r>
              <a:rPr sz="1800">
                <a:hlinkClick r:id="rId5"/>
              </a:rPr>
              <a:t>Scheda di lavoro per confrontare le varietà aggiuntive del catalogo</a:t>
            </a:r>
          </a:p>
          <a:p>
            <a:r>
              <a:rPr sz="1800">
                <a:hlinkClick r:id="rId6"/>
              </a:rPr>
              <a:t>Tabella di verifica dei dati di destinazione per Australia e Gran Bretagna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Le 14 varietà aggiuntive nel piano di assortimento: come inserirle gradualmente</a:t>
            </a:r>
          </a:p>
          <a:p>
            <a:r>
              <a:rPr sz="1800">
                <a:hlinkClick r:id="rId3"/>
              </a:rPr>
              <a:t>Guida pratica per preparare una richiesta di sementi pronta per la verifica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