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5/microgreens-e-germogli-un-reparto-a-s-o-un-ampliamento-delle-aromatich-7a2f8e48.html" TargetMode="External"/><Relationship Id="rId4" Type="http://schemas.openxmlformats.org/officeDocument/2006/relationships/hyperlink" Target="https://bulkseedsinternational-it.porkbunlead.workers.dev/ibm/bulkseedsinternational-it-15/tabella-di-confronto-tra-variet-con-prezzo-indicato-e-variet-su-richie-2a8685e3.xlsx" TargetMode="External"/><Relationship Id="rId5" Type="http://schemas.openxmlformats.org/officeDocument/2006/relationships/hyperlink" Target="https://bulkseedsinternational-it.porkbunlead.workers.dev/ibm/bulkseedsinternational-it-15/guida-pratica-per-distribuire-le-specie-orticole-su-pi-fasi-di-richies-5b2d1c56.pdf" TargetMode="External"/><Relationship Id="rId6" Type="http://schemas.openxmlformats.org/officeDocument/2006/relationships/hyperlink" Target="https://bulkseedsinternational-it.porkbunlead.workers.dev/ibm/bulkseedsinternational-it-15/pianificare-l-assortimento-di-fiori-secondo-annuali-biennali-e-perenni-63942572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5/foglio-di-lavoro-per-assegnare-ogni-specie-al-gruppo-corretto-del-cata-972bed7f.docx" TargetMode="External"/><Relationship Id="rId3" Type="http://schemas.openxmlformats.org/officeDocument/2006/relationships/hyperlink" Target="https://bulkseedsinternational-it.porkbunlead.workers.dev/ibm/bulkseedsinternational-it-15/risposte-brevi-sui-dati-di-destinazione-e-sul-ruolo-del-codice-postale-c3e9143f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la differenza tra dati del cliente e dati di destinazione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germogli: un reparto a sé o un ampliamento delle aromatiche</a:t>
            </a:r>
          </a:p>
          <a:p>
            <a:r>
              <a:rPr sz="1800">
                <a:hlinkClick r:id="rId4"/>
              </a:rPr>
              <a:t>Tabella di confronto tra varietà con prezzo indicato e varietà su richiesta</a:t>
            </a:r>
          </a:p>
          <a:p>
            <a:r>
              <a:rPr sz="1800">
                <a:hlinkClick r:id="rId5"/>
              </a:rPr>
              <a:t>Guida pratica per distribuire le specie orticole su più fasi di richiesta</a:t>
            </a:r>
          </a:p>
          <a:p>
            <a:r>
              <a:rPr sz="1800">
                <a:hlinkClick r:id="rId6"/>
              </a:rPr>
              <a:t>Pianificare l'assortimento di fiori secondo annuali, biennali e perenni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 per assegnare ogni specie al gruppo corretto del catalogo</a:t>
            </a:r>
          </a:p>
          <a:p>
            <a:r>
              <a:rPr sz="1800">
                <a:hlinkClick r:id="rId3"/>
              </a:rPr>
              <a:t>Risposte brevi sui dati di destinazione e sul ruolo del codice postale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