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4/sementi-all-ingrosso-come-orientarsi-tra-gruppi-di-catalogo-e-richiest-c10374a2.html" TargetMode="External"/><Relationship Id="rId4" Type="http://schemas.openxmlformats.org/officeDocument/2006/relationships/hyperlink" Target="https://bulkseedsinternational-it.porkbunlead.workers.dev/ibm/bulkseedsinternational-it-14/guida-pratica-per-preparare-una-richiesta-di-sementi-all-ingrosso-comp-2e6dd023.pdf" TargetMode="External"/><Relationship Id="rId5" Type="http://schemas.openxmlformats.org/officeDocument/2006/relationships/hyperlink" Target="https://bulkseedsinternational-it.porkbunlead.workers.dev/ibm/bulkseedsinternational-it-14/risposte-brevi-su-catalogo-richiesta-preventivo-e-ordine-337d3a2b.rtf" TargetMode="External"/><Relationship Id="rId6" Type="http://schemas.openxmlformats.org/officeDocument/2006/relationships/hyperlink" Target="https://bulkseedsinternational-it.porkbunlead.workers.dev/ibm/bulkseedsinternational-it-14/tabella-di-confronto-per-valutare-variet-codici-e-fasce-di-quantit-5908b819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4/pianificare-l-assortimento-di-sementi-per-profilo-di-punto-vendita-e-s-bb5a3763.odt" TargetMode="External"/><Relationship Id="rId3" Type="http://schemas.openxmlformats.org/officeDocument/2006/relationships/hyperlink" Target="https://bulkseedsinternational-it.porkbunlead.workers.dev/ibm/bulkseedsinternational-it-14/foglio-di-lavoro-per-la-selezione-delle-variet-e-dei-dati-di-destinazi-f229f854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percorso dalla selezione al preventivo spiegato ai collaboratori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orientarsi tra gruppi di catalogo e richiesta di preventivo</a:t>
            </a:r>
          </a:p>
          <a:p>
            <a:r>
              <a:rPr sz="1800">
                <a:hlinkClick r:id="rId4"/>
              </a:rPr>
              <a:t>Guida pratica per preparare una richiesta di sementi all'ingrosso completa e verificabile</a:t>
            </a:r>
          </a:p>
          <a:p>
            <a:r>
              <a:rPr sz="1800">
                <a:hlinkClick r:id="rId5"/>
              </a:rPr>
              <a:t>Risposte brevi su catalogo, richiesta, preventivo e ordine</a:t>
            </a:r>
          </a:p>
          <a:p>
            <a:r>
              <a:rPr sz="1800">
                <a:hlinkClick r:id="rId6"/>
              </a:rPr>
              <a:t>Tabella di confronto per valutare varietà, codici e fasce di quantità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l'assortimento di sementi per profilo di punto vendita e stagione</a:t>
            </a:r>
          </a:p>
          <a:p>
            <a:r>
              <a:rPr sz="1800">
                <a:hlinkClick r:id="rId3"/>
              </a:rPr>
              <a:t>Foglio di lavoro per la selezione delle varietà e dei dati di destinazione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