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3/ordinare-sementi-all-ingrosso-per-la-prima-volta-cosa-valutare-in-cata-8f5aa768.html" TargetMode="External"/><Relationship Id="rId4" Type="http://schemas.openxmlformats.org/officeDocument/2006/relationships/hyperlink" Target="https://bulkseedsinternational-it.porkbunlead.workers.dev/ibm/bulkseedsinternational-it-13/tabella-di-verifica-per-la-prima-richiesta-gruppi-di-sementi-profili-d-6149087e.xlsx" TargetMode="External"/><Relationship Id="rId5" Type="http://schemas.openxmlformats.org/officeDocument/2006/relationships/hyperlink" Target="https://bulkseedsinternational-it.porkbunlead.workers.dev/ibm/bulkseedsinternational-it-13/scheda-di-lavoro-per-la-selezione-delle-variet-e-la-verifica-della-des-7a10ebbd.docx" TargetMode="External"/><Relationship Id="rId6" Type="http://schemas.openxmlformats.org/officeDocument/2006/relationships/hyperlink" Target="https://bulkseedsinternational-it.porkbunlead.workers.dev/ibm/bulkseedsinternational-it-13/guida-pratica-per-preparare-l-elenco-variet-di-una-richiesta-di-sement-a9767247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3/domande-frequenti-prima-di-una-richiesta-di-sementi-all-ingrosso-cosa--bd00c1ca.rtf" TargetMode="External"/><Relationship Id="rId3" Type="http://schemas.openxmlformats.org/officeDocument/2006/relationships/hyperlink" Target="https://bulkseedsinternational-it.porkbunlead.workers.dev/ibm/bulkseedsinternational-it-13/pianificare-il-reparto-microgreens-e-germogli-come-scelta-separata-nel-d655d6ec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nome botanico come chiave: il catalogo delle aromatiche spiegato ai collaboratori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Ordinare sementi all'ingrosso per la prima volta: cosa valutare in catalogo e cosa attendersi dopo la richiesta</a:t>
            </a:r>
          </a:p>
          <a:p>
            <a:r>
              <a:rPr sz="1800">
                <a:hlinkClick r:id="rId4"/>
              </a:rPr>
              <a:t>Tabella di verifica per la prima richiesta: gruppi di sementi, profili di punto vendita e dati mancanti</a:t>
            </a:r>
          </a:p>
          <a:p>
            <a:r>
              <a:rPr sz="1800">
                <a:hlinkClick r:id="rId5"/>
              </a:rPr>
              <a:t>Scheda di lavoro per la selezione delle varietà e la verifica della destinazione in una richiesta di sementi</a:t>
            </a:r>
          </a:p>
          <a:p>
            <a:r>
              <a:rPr sz="1800">
                <a:hlinkClick r:id="rId6"/>
              </a:rPr>
              <a:t>Guida pratica per preparare l'elenco varietà di una richiesta di sementi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frequenti prima di una richiesta di sementi all'ingrosso: cosa contiene il catalogo e cosa no</a:t>
            </a:r>
          </a:p>
          <a:p>
            <a:r>
              <a:rPr sz="1800">
                <a:hlinkClick r:id="rId3"/>
              </a:rPr>
              <a:t>Pianificare il reparto microgreens e germogli come scelta separata nell'assortimento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