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3.eu-de.cloud-object-storage.appdomain.cloud/bulkseedsinternational-websites/bsi/bulkseedsinternational-it/index.html" TargetMode="External"/><Relationship Id="rId3" Type="http://schemas.openxmlformats.org/officeDocument/2006/relationships/hyperlink" Target="https://s3.eu-de.cloud-object-storage.appdomain.cloud/bulkseedsinternational-websites/bsi/bulkseedsinternational-it/bulkseedsinternational-it-12/richieste-di-sementi-all-ingrosso-per-l-estero-cosa-verificare-prima-d-c6389f56.html" TargetMode="External"/><Relationship Id="rId4" Type="http://schemas.openxmlformats.org/officeDocument/2006/relationships/hyperlink" Target="https://bulkseedsinternational-it.porkbunlead.workers.dev/ibm/bulkseedsinternational-it-12/domande-e-risposte-sui-gruppi-di-specie-del-catalogo-e-sul-loro-uso-ne-2ea20874.rtf" TargetMode="External"/><Relationship Id="rId5" Type="http://schemas.openxmlformats.org/officeDocument/2006/relationships/hyperlink" Target="https://bulkseedsinternational-it.porkbunlead.workers.dev/ibm/bulkseedsinternational-it-12/foglio-di-lavoro-per-annotare-i-dati-mancanti-di-una-richiesta-di-seme-3476614e.docx" TargetMode="External"/><Relationship Id="rId6" Type="http://schemas.openxmlformats.org/officeDocument/2006/relationships/hyperlink" Target="https://bulkseedsinternational-it.porkbunlead.workers.dev/ibm/bulkseedsinternational-it-12/tabella-di-confronto-tra-variet-con-prezzo-a-catalogo-e-variet-su-rich-c02dc151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ibm/bulkseedsinternational-it-12/guida-pratica-per-presentare-una-richiesta-di-sementi-coerente-con-i-f-cc5aed38.pdf" TargetMode="External"/><Relationship Id="rId3" Type="http://schemas.openxmlformats.org/officeDocument/2006/relationships/hyperlink" Target="https://bulkseedsinternational-it.porkbunlead.workers.dev/ibm/bulkseedsinternational-it-12/pianificare-la-prima-richiesta-di-sementi-partendo-dal-profilo-del-pun-f7dac313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ai collaboratori la differenza tra dati di destinazione e dati del cliente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Richieste di sementi all'ingrosso per l'estero: cosa verificare prima di ampliare la gamma</a:t>
            </a:r>
          </a:p>
          <a:p>
            <a:r>
              <a:rPr sz="1800">
                <a:hlinkClick r:id="rId4"/>
              </a:rPr>
              <a:t>Domande e risposte sui gruppi di specie del catalogo e sul loro uso nella prima richiesta</a:t>
            </a:r>
          </a:p>
          <a:p>
            <a:r>
              <a:rPr sz="1800">
                <a:hlinkClick r:id="rId5"/>
              </a:rPr>
              <a:t>Foglio di lavoro per annotare i dati mancanti di una richiesta di sementi</a:t>
            </a:r>
          </a:p>
          <a:p>
            <a:r>
              <a:rPr sz="1800">
                <a:hlinkClick r:id="rId6"/>
              </a:rPr>
              <a:t>Tabella di confronto tra varietà con prezzo a catalogo e varietà su richiesta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Guida pratica per presentare una richiesta di sementi coerente con i formati indicati a catalogo</a:t>
            </a:r>
          </a:p>
          <a:p>
            <a:r>
              <a:rPr sz="1800">
                <a:hlinkClick r:id="rId3"/>
              </a:rPr>
              <a:t>Pianificare la prima richiesta di sementi partendo dal profilo del punto vendita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