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1/codici-articolo-e-fasce-di-quantit-nel-catalogo-all-ingrosso-leggerli--a6268d14.html" TargetMode="External"/><Relationship Id="rId4" Type="http://schemas.openxmlformats.org/officeDocument/2006/relationships/hyperlink" Target="https://bulkseedsinternational-it.porkbunlead.workers.dev/ibm/bulkseedsinternational-it-11/pianificare-l-assortimento-di-aromatiche-per-generi-noti-e-gruppi-meno-66421140.odt" TargetMode="External"/><Relationship Id="rId5" Type="http://schemas.openxmlformats.org/officeDocument/2006/relationships/hyperlink" Target="https://bulkseedsinternational-it.porkbunlead.workers.dev/ibm/bulkseedsinternational-it-11/tabella-di-confronto-tra-gruppi-di-sementi-per-un-negozio-che-parte-da-7c6bc622.xlsx" TargetMode="External"/><Relationship Id="rId6" Type="http://schemas.openxmlformats.org/officeDocument/2006/relationships/hyperlink" Target="https://bulkseedsinternational-it.porkbunlead.workers.dev/ibm/bulkseedsinternational-it-11/foglio-di-lavoro-per-separare-richiesta-di-preventivo-e-condizioni-di--f60a9d3b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1/guida-pratica-per-richiedere-sementi-di-fiori-stagionali-destinate-a-u-f99276fa.pdf" TargetMode="External"/><Relationship Id="rId3" Type="http://schemas.openxmlformats.org/officeDocument/2006/relationships/hyperlink" Target="https://bulkseedsinternational-it.porkbunlead.workers.dev/ibm/bulkseedsinternational-it-11/risposte-brevi-sui-dati-di-destinazione-e-sul-codice-postale-nella-ric-fc5d471a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come si legge una pagina varietà del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Codici articolo e fasce di quantità nel catalogo all'ingrosso: leggerli prima di scegliere</a:t>
            </a:r>
          </a:p>
          <a:p>
            <a:r>
              <a:rPr sz="1800">
                <a:hlinkClick r:id="rId4"/>
              </a:rPr>
              <a:t>Pianificare l'assortimento di aromatiche per generi noti e gruppi meno comuni</a:t>
            </a:r>
          </a:p>
          <a:p>
            <a:r>
              <a:rPr sz="1800">
                <a:hlinkClick r:id="rId5"/>
              </a:rPr>
              <a:t>Tabella di confronto tra gruppi di sementi per un negozio che parte da zero</a:t>
            </a:r>
          </a:p>
          <a:p>
            <a:r>
              <a:rPr sz="1800">
                <a:hlinkClick r:id="rId6"/>
              </a:rPr>
              <a:t>Foglio di lavoro per separare richiesta di preventivo e condizioni di fornitura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Guida pratica per richiedere sementi di fiori stagionali destinate a un banco vendita</a:t>
            </a:r>
          </a:p>
          <a:p>
            <a:r>
              <a:rPr sz="1800">
                <a:hlinkClick r:id="rId3"/>
              </a:rPr>
              <a:t>Risposte brevi sui dati di destinazione e sul codice postale nella richiesta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