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0/garden-center-o-dettagliante-quale-gruppo-di-sementi-merita-il-primo-s-15972d0d.html" TargetMode="External"/><Relationship Id="rId4" Type="http://schemas.openxmlformats.org/officeDocument/2006/relationships/hyperlink" Target="https://bulkseedsinternational-it.porkbunlead.workers.dev/ibm/bulkseedsinternational-it-10/guida-pratica-per-abbinare-le-esigenze-di-confezionamento-ai-formati-i-1d377db4.pdf" TargetMode="External"/><Relationship Id="rId5" Type="http://schemas.openxmlformats.org/officeDocument/2006/relationships/hyperlink" Target="https://bulkseedsinternational-it.porkbunlead.workers.dev/ibm/bulkseedsinternational-it-10/pianificare-la-rotazione-dei-reparti-sementi-tra-stagione-principale-e-4132453c.odt" TargetMode="External"/><Relationship Id="rId6" Type="http://schemas.openxmlformats.org/officeDocument/2006/relationships/hyperlink" Target="https://bulkseedsinternational-it.porkbunlead.workers.dev/ibm/bulkseedsinternational-it-10/tabella-di-confronto-tra-specie-aromatiche-e-microgreens-per-il-banco--970f4bbf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0/scheda-di-lavoro-per-verificare-la-coerenza-tra-gruppo-specie-e-variet-e0a165f7.docx" TargetMode="External"/><Relationship Id="rId3" Type="http://schemas.openxmlformats.org/officeDocument/2006/relationships/hyperlink" Target="https://bulkseedsinternational-it.porkbunlead.workers.dev/ibm/bulkseedsinternational-it-10/domande-e-risposte-su-come-si-comporta-il-fornitore-dopo-la-verifica-d-ef1dcbc5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il percorso dalla consulenza al cliente fino alla richiesta al fornitore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Garden center o dettagliante: quale gruppo di sementi merita il primo spazio in scaffale</a:t>
            </a:r>
          </a:p>
          <a:p>
            <a:r>
              <a:rPr sz="1800">
                <a:hlinkClick r:id="rId4"/>
              </a:rPr>
              <a:t>Guida pratica per abbinare le esigenze di confezionamento ai formati indicati a catalogo</a:t>
            </a:r>
          </a:p>
          <a:p>
            <a:r>
              <a:rPr sz="1800">
                <a:hlinkClick r:id="rId5"/>
              </a:rPr>
              <a:t>Pianificare la rotazione dei reparti sementi tra stagione principale e coda di stagione</a:t>
            </a:r>
          </a:p>
          <a:p>
            <a:r>
              <a:rPr sz="1800">
                <a:hlinkClick r:id="rId6"/>
              </a:rPr>
              <a:t>Tabella di confronto tra specie aromatiche e microgreens per il banco vendita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 per verificare la coerenza tra gruppo, specie e varietà nella lista di richiesta</a:t>
            </a:r>
          </a:p>
          <a:p>
            <a:r>
              <a:rPr sz="1800">
                <a:hlinkClick r:id="rId3"/>
              </a:rPr>
              <a:t>Domande e risposte su come si comporta il fornitore dopo la verifica del preventivo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