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us-east-005.dream.io/bsi/bulkseedsinternational-it/index.html" TargetMode="External"/><Relationship Id="rId3" Type="http://schemas.openxmlformats.org/officeDocument/2006/relationships/hyperlink" Target="https://bulkseedsinternational-websites.s3.us-east-005.dream.io/bsi/bulkseedsinternational-it/bulkseedsinternational-it-9/sementi-all-ingrosso-per-rivenditori-orientarsi-tra-gruppi-colturali-e-34140f12.html" TargetMode="External"/><Relationship Id="rId4" Type="http://schemas.openxmlformats.org/officeDocument/2006/relationships/hyperlink" Target="https://bulkseedsinternational-it.porkbunlead.workers.dev/dream/bulkseedsinternational-it-9/procedura-operativa-per-trasformare-una-selezione-di-sementi-in-una-ri-31c37f14.pdf" TargetMode="External"/><Relationship Id="rId5" Type="http://schemas.openxmlformats.org/officeDocument/2006/relationships/hyperlink" Target="https://bulkseedsinternational-it.porkbunlead.workers.dev/dream/bulkseedsinternational-it-9/pianificare-l-assortimento-dedicando-il-giusto-peso-al-comparto-microg-374e5c6f.odt" TargetMode="External"/><Relationship Id="rId6" Type="http://schemas.openxmlformats.org/officeDocument/2006/relationships/hyperlink" Target="https://bulkseedsinternational-it.porkbunlead.workers.dev/dream/bulkseedsinternational-it-9/foglio-di-confronto-per-le-voci-aggiuntive-codice-fasce-di-quantit-e-p-5db9bd50.xlsx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dream/bulkseedsinternational-it-9/scheda-di-lavoro-per-censire-le-lacune-di-assortimento-prima-della-nuo-8a9b97ad.docx" TargetMode="External"/><Relationship Id="rId3" Type="http://schemas.openxmlformats.org/officeDocument/2006/relationships/hyperlink" Target="https://bulkseedsinternational-it.porkbunlead.workers.dev/dream/bulkseedsinternational-it-9/carrello-richieste-preventivo-e-condizioni-di-fornitura-domande-freque-956f1834.rt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Comunicare al team di vendita il percorso dalla scheda varietale al codice in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Sementi all'ingrosso per rivenditori: orientarsi tra gruppi colturali e tipi di punto vendita</a:t>
            </a:r>
          </a:p>
          <a:p>
            <a:r>
              <a:rPr sz="1800">
                <a:hlinkClick r:id="rId4"/>
              </a:rPr>
              <a:t>Procedura operativa per trasformare una selezione di sementi in una richiesta completa</a:t>
            </a:r>
          </a:p>
          <a:p>
            <a:r>
              <a:rPr sz="1800">
                <a:hlinkClick r:id="rId5"/>
              </a:rPr>
              <a:t>Pianificare l'assortimento dedicando il giusto peso al comparto microgreens e germogli</a:t>
            </a:r>
          </a:p>
          <a:p>
            <a:r>
              <a:rPr sz="1800">
                <a:hlinkClick r:id="rId6"/>
              </a:rPr>
              <a:t>Foglio di confronto per le voci aggiuntive: codice, fasce di quantità e prezzo indicato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Scheda di lavoro per censire le lacune di assortimento prima della nuova richiesta</a:t>
            </a:r>
          </a:p>
          <a:p>
            <a:r>
              <a:rPr sz="1800">
                <a:hlinkClick r:id="rId3"/>
              </a:rPr>
              <a:t>Carrello richieste, preventivo e condizioni di fornitura: domande frequenti chiarite in breve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