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8/riconoscere-le-piante-da-fiore-nel-catalogo-all-ingrosso-senza-confond-fdabe48f.html" TargetMode="External"/><Relationship Id="rId4" Type="http://schemas.openxmlformats.org/officeDocument/2006/relationships/hyperlink" Target="https://bulkseedsinternational-it.porkbunlead.workers.dev/dream/bulkseedsinternational-it-8/guida-pratica-per-richiedere-sementi-di-ortaggi-destinate-all-australi-1155a0a7.pdf" TargetMode="External"/><Relationship Id="rId5" Type="http://schemas.openxmlformats.org/officeDocument/2006/relationships/hyperlink" Target="https://bulkseedsinternational-it.porkbunlead.workers.dev/dream/bulkseedsinternational-it-8/domande-e-risposte-sui-prezzi-indicati-nel-catalogo-e-sul-loro-ruolo-n-3bbee98c.rtf" TargetMode="External"/><Relationship Id="rId6" Type="http://schemas.openxmlformats.org/officeDocument/2006/relationships/hyperlink" Target="https://bulkseedsinternational-it.porkbunlead.workers.dev/dream/bulkseedsinternational-it-8/pianificare-l-assortimento-partendo-dall-indice-per-specie-del-catalog-706cbfab.od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8/scheda-di-lavoro-per-verificare-le-voci-aggiuntive-prima-di-riportarle-ce8aa2d0.docx" TargetMode="External"/><Relationship Id="rId3" Type="http://schemas.openxmlformats.org/officeDocument/2006/relationships/hyperlink" Target="https://bulkseedsinternational-it.porkbunlead.workers.dev/dream/bulkseedsinternational-it-8/matrice-di-controllo-per-allineare-richiesta-preventivo-e-condizioni-c-e3a1c0ee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Presentazione per il team: dati aziendali e di destinazione nella richiesta di sementi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Riconoscere le piante da fiore nel catalogo all'ingrosso senza confonderle con la specie</a:t>
            </a:r>
          </a:p>
          <a:p>
            <a:r>
              <a:rPr sz="1800">
                <a:hlinkClick r:id="rId4"/>
              </a:rPr>
              <a:t>Guida pratica per richiedere sementi di ortaggi destinate all'Australia</a:t>
            </a:r>
          </a:p>
          <a:p>
            <a:r>
              <a:rPr sz="1800">
                <a:hlinkClick r:id="rId5"/>
              </a:rPr>
              <a:t>Domande e risposte sui prezzi indicati nel catalogo e sul loro ruolo nella richiesta</a:t>
            </a:r>
          </a:p>
          <a:p>
            <a:r>
              <a:rPr sz="1800">
                <a:hlinkClick r:id="rId6"/>
              </a:rPr>
              <a:t>Pianificare l'assortimento partendo dall'indice per specie del catalogo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Scheda di lavoro per verificare le voci aggiuntive prima di riportarle nella richiesta</a:t>
            </a:r>
          </a:p>
          <a:p>
            <a:r>
              <a:rPr sz="1800">
                <a:hlinkClick r:id="rId3"/>
              </a:rPr>
              <a:t>Matrice di controllo per allineare richiesta, preventivo e condizioni concordate a parte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