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us-east-005.dream.io/bsi/bulkseedsinternational-it/index.html" TargetMode="External"/><Relationship Id="rId3" Type="http://schemas.openxmlformats.org/officeDocument/2006/relationships/hyperlink" Target="https://bulkseedsinternational-websites.s3.us-east-005.dream.io/bsi/bulkseedsinternational-it/bulkseedsinternational-it-7/rinnovo-dell-assortimento-di-sementi-da-dove-partire-per-non-duplicare-2c58d5c0.html" TargetMode="External"/><Relationship Id="rId4" Type="http://schemas.openxmlformats.org/officeDocument/2006/relationships/hyperlink" Target="https://bulkseedsinternational-it.porkbunlead.workers.dev/dream/bulkseedsinternational-it-7/foglio-di-calcolo-per-pianificare-le-quantit-per-specie-in-base-alla-s-68502afa.xlsx" TargetMode="External"/><Relationship Id="rId5" Type="http://schemas.openxmlformats.org/officeDocument/2006/relationships/hyperlink" Target="https://bulkseedsinternational-it.porkbunlead.workers.dev/dream/bulkseedsinternational-it-7/scheda-di-lavoro-per-censire-le-referenze-di-sementi-gi-presenti-a-sca-703aa38a.docx" TargetMode="External"/><Relationship Id="rId6" Type="http://schemas.openxmlformats.org/officeDocument/2006/relationships/hyperlink" Target="https://bulkseedsinternational-it.porkbunlead.workers.dev/dream/bulkseedsinternational-it-7/pianificare-l-assortimento-di-fiori-e-piante-da-interno-guida-alle-cat-a8b96f75.odt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dream/bulkseedsinternational-it-7/domande-e-risposte-su-variet-aggiuntive-e-fasce-di-quantit-indicate-a--d09bc791.rtf" TargetMode="External"/><Relationship Id="rId3" Type="http://schemas.openxmlformats.org/officeDocument/2006/relationships/hyperlink" Target="https://bulkseedsinternational-it.porkbunlead.workers.dev/dream/bulkseedsinternational-it-7/aromatiche-all-ingrosso-procedura-per-passare-dall-indice-botanico-a-u-faff733e.pd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Presentazione per il team: leggere le schede varietali e riconoscere i codici prodotto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Rinnovo dell'assortimento di sementi: da dove partire per non duplicare le referenze</a:t>
            </a:r>
          </a:p>
          <a:p>
            <a:r>
              <a:rPr sz="1800">
                <a:hlinkClick r:id="rId4"/>
              </a:rPr>
              <a:t>Foglio di calcolo per pianificare le quantità per specie in base alla superficie espositiva</a:t>
            </a:r>
          </a:p>
          <a:p>
            <a:r>
              <a:rPr sz="1800">
                <a:hlinkClick r:id="rId5"/>
              </a:rPr>
              <a:t>Scheda di lavoro per censire le referenze di sementi già presenti a scaffale</a:t>
            </a:r>
          </a:p>
          <a:p>
            <a:r>
              <a:rPr sz="1800">
                <a:hlinkClick r:id="rId6"/>
              </a:rPr>
              <a:t>Pianificare l'assortimento di fiori e piante da interno: guida alle categorie del catalogo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Domande e risposte su varietà aggiuntive e fasce di quantità indicate a catalogo</a:t>
            </a:r>
          </a:p>
          <a:p>
            <a:r>
              <a:rPr sz="1800">
                <a:hlinkClick r:id="rId3"/>
              </a:rPr>
              <a:t>Aromatiche all'ingrosso: procedura per passare dall'indice botanico a una selezione di specie richiedibili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