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6/sementi-all-ingrosso-per-rivenditori-come-orientarsi-tra-gruppi-e-cate-01b117f6.html" TargetMode="External"/><Relationship Id="rId4" Type="http://schemas.openxmlformats.org/officeDocument/2006/relationships/hyperlink" Target="https://bulkseedsinternational-it.porkbunlead.workers.dev/dream/bulkseedsinternational-it-6/matrice-di-confronto-per-specie-e-variet-del-catalogo-all-ingrosso-3c49ab24.xlsx" TargetMode="External"/><Relationship Id="rId5" Type="http://schemas.openxmlformats.org/officeDocument/2006/relationships/hyperlink" Target="https://bulkseedsinternational-it.porkbunlead.workers.dev/dream/bulkseedsinternational-it-6/dalla-specie-al-codice-prodotto-procedura-per-individuare-la-variet-da-7870ff58.pdf" TargetMode="External"/><Relationship Id="rId6" Type="http://schemas.openxmlformats.org/officeDocument/2006/relationships/hyperlink" Target="https://bulkseedsinternational-it.porkbunlead.workers.dev/dream/bulkseedsinternational-it-6/scheda-di-lavoro-per-verificare-la-completezza-di-una-richiesta-di-sem-7c6d9268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6/domande-e-risposte-su-carrello-richieste-preventivo-e-condizioni-di-fo-7e15ba93.rtf" TargetMode="External"/><Relationship Id="rId3" Type="http://schemas.openxmlformats.org/officeDocument/2006/relationships/hyperlink" Target="https://bulkseedsinternational-it.porkbunlead.workers.dev/dream/bulkseedsinternational-it-6/pianificare-l-assortimento-di-un-garden-center-tra-ortaggi-fiori-aroma-eac2af48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Come è organizzato il catalogo all'ingrosso: gruppi, specie, varietà e codici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rivenditori: come orientarsi tra gruppi e categorie del catalogo</a:t>
            </a:r>
          </a:p>
          <a:p>
            <a:r>
              <a:rPr sz="1800">
                <a:hlinkClick r:id="rId4"/>
              </a:rPr>
              <a:t>Matrice di confronto per specie e varietà del catalogo all'ingrosso</a:t>
            </a:r>
          </a:p>
          <a:p>
            <a:r>
              <a:rPr sz="1800">
                <a:hlinkClick r:id="rId5"/>
              </a:rPr>
              <a:t>Dalla specie al codice prodotto: procedura per individuare la varietà da richiedere</a:t>
            </a:r>
          </a:p>
          <a:p>
            <a:r>
              <a:rPr sz="1800">
                <a:hlinkClick r:id="rId6"/>
              </a:rPr>
              <a:t>Scheda di lavoro per verificare la completezza di una richiesta di sementi prima dell'invio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e risposte su carrello richieste, preventivo e condizioni di fornitura</a:t>
            </a:r>
          </a:p>
          <a:p>
            <a:r>
              <a:rPr sz="1800">
                <a:hlinkClick r:id="rId3"/>
              </a:rPr>
              <a:t>Pianificare l'assortimento di un garden center tra ortaggi, fiori, aromatiche e microgreens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