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5/microgreens-e-germogli-nel-punto-vendita-valutarne-l-inserimento-in-as-bea5e217.html" TargetMode="External"/><Relationship Id="rId4" Type="http://schemas.openxmlformats.org/officeDocument/2006/relationships/hyperlink" Target="https://bulkseedsinternational-it.porkbunlead.workers.dev/dream/bulkseedsinternational-it-5/scheda-di-lavoro-per-verificare-la-copertura-delle-specie-aromatiche-r-58c43d6c.docx" TargetMode="External"/><Relationship Id="rId5" Type="http://schemas.openxmlformats.org/officeDocument/2006/relationships/hyperlink" Target="https://bulkseedsinternational-it.porkbunlead.workers.dev/dream/bulkseedsinternational-it-5/domande-e-risposte-su-specie-variet-e-codici-del-catalogo-sementi-all--94adb73b.rtf" TargetMode="External"/><Relationship Id="rId6" Type="http://schemas.openxmlformats.org/officeDocument/2006/relationships/hyperlink" Target="https://bulkseedsinternational-it.porkbunlead.workers.dev/dream/bulkseedsinternational-it-5/pianificare-l-assortimento-di-sementi-di-fiori-per-il-punto-vendita-b1211169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5/guida-pratica-per-comporre-una-selezione-di-sementi-di-ortaggi-all-ing-c789116f.pdf" TargetMode="External"/><Relationship Id="rId3" Type="http://schemas.openxmlformats.org/officeDocument/2006/relationships/hyperlink" Target="https://bulkseedsinternational-it.porkbunlead.workers.dev/dream/bulkseedsinternational-it-5/foglio-di-confronto-per-voci-aggiuntive-codice-quantit-e-fasce-di-prez-e0bed2f5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Leggere il catalogo per gruppi e specie: presentazione per il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Microgreens e germogli nel punto vendita: valutarne l'inserimento in assortimento</a:t>
            </a:r>
          </a:p>
          <a:p>
            <a:r>
              <a:rPr sz="1800">
                <a:hlinkClick r:id="rId4"/>
              </a:rPr>
              <a:t>Scheda di lavoro per verificare la copertura delle specie aromatiche richieste</a:t>
            </a:r>
          </a:p>
          <a:p>
            <a:r>
              <a:rPr sz="1800">
                <a:hlinkClick r:id="rId5"/>
              </a:rPr>
              <a:t>Domande e risposte su specie, varietà e codici del catalogo sementi all'ingrosso</a:t>
            </a:r>
          </a:p>
          <a:p>
            <a:r>
              <a:rPr sz="1800">
                <a:hlinkClick r:id="rId6"/>
              </a:rPr>
              <a:t>Pianificare l'assortimento di sementi di fiori per il punto vendita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Guida pratica per comporre una selezione di sementi di ortaggi all'ingrosso</a:t>
            </a:r>
          </a:p>
          <a:p>
            <a:r>
              <a:rPr sz="1800">
                <a:hlinkClick r:id="rId3"/>
              </a:rPr>
              <a:t>Foglio di confronto per voci aggiuntive: codice, quantità e fasce di prezzo indicato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