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4/sementi-all-ingrosso-per-garden-center-e-rivenditori-come-impostare-il-0808db4f.html" TargetMode="External"/><Relationship Id="rId4" Type="http://schemas.openxmlformats.org/officeDocument/2006/relationships/hyperlink" Target="https://bulkseedsinternational-it.porkbunlead.workers.dev/dream/bulkseedsinternational-it-4/domande-e-risposte-su-acquisto-all-ingrosso-preventivo-e-condizioni-di-2296789a.rtf" TargetMode="External"/><Relationship Id="rId5" Type="http://schemas.openxmlformats.org/officeDocument/2006/relationships/hyperlink" Target="https://bulkseedsinternational-it.porkbunlead.workers.dev/dream/bulkseedsinternational-it-4/checklist-di-controllo-prima-di-inviare-una-richiesta-di-sementi-31dcb56b.docx" TargetMode="External"/><Relationship Id="rId6" Type="http://schemas.openxmlformats.org/officeDocument/2006/relationships/hyperlink" Target="https://bulkseedsinternational-it.porkbunlead.workers.dev/dream/bulkseedsinternational-it-4/preparare-la-stagione-delle-sementi-procedura-operativa-dalla-selezion-600c4fe7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4/matrice-di-valutazione-per-confrontare-specie-e-variet-prima-della-ric-c954f035.xlsx" TargetMode="External"/><Relationship Id="rId3" Type="http://schemas.openxmlformats.org/officeDocument/2006/relationships/hyperlink" Target="https://bulkseedsinternational-it.porkbunlead.workers.dev/dream/bulkseedsinternational-it-4/pianificare-l-assortimento-di-un-garden-center-guida-alla-scelta-dei-g-d7702ecd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Come è organizzato un catalogo di sementi all'ingrosso: gruppi, specie e codici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garden center e rivenditori: come impostare il primo ordine</a:t>
            </a:r>
          </a:p>
          <a:p>
            <a:r>
              <a:rPr sz="1800">
                <a:hlinkClick r:id="rId4"/>
              </a:rPr>
              <a:t>Domande e risposte su acquisto all'ingrosso, preventivo e condizioni di fornitura</a:t>
            </a:r>
          </a:p>
          <a:p>
            <a:r>
              <a:rPr sz="1800">
                <a:hlinkClick r:id="rId5"/>
              </a:rPr>
              <a:t>Checklist di controllo prima di inviare una richiesta di sementi</a:t>
            </a:r>
          </a:p>
          <a:p>
            <a:r>
              <a:rPr sz="1800">
                <a:hlinkClick r:id="rId6"/>
              </a:rPr>
              <a:t>Preparare la stagione delle sementi: procedura operativa dalla selezione alla richiesta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Matrice di valutazione per confrontare specie e varietà prima della richiesta</a:t>
            </a:r>
          </a:p>
          <a:p>
            <a:r>
              <a:rPr sz="1800">
                <a:hlinkClick r:id="rId3"/>
              </a:rPr>
              <a:t>Pianificare l'assortimento di un garden center: guida alla scelta dei gruppi di sementi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