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31/sementi-di-fagioli-all-ingrosso-valutare-il-peso-del-gruppo-nell-assor-034ab9bb.html" TargetMode="External"/><Relationship Id="rId4" Type="http://schemas.openxmlformats.org/officeDocument/2006/relationships/hyperlink" Target="https://bulkseedsinternational-it.porkbunlead.workers.dev/dream/bulkseedsinternational-it-31/pianificare-la-quota-di-ortaggi-da-foglia-e-lattughe-nel-comparto-orta-0d2f7864.odt" TargetMode="External"/><Relationship Id="rId5" Type="http://schemas.openxmlformats.org/officeDocument/2006/relationships/hyperlink" Target="https://bulkseedsinternational-it.porkbunlead.workers.dev/dream/bulkseedsinternational-it-31/guida-operativa-alle-specie-di-pomodori-e-cetrioli-del-catalogo-ortico-8d02c7b1.pdf" TargetMode="External"/><Relationship Id="rId6" Type="http://schemas.openxmlformats.org/officeDocument/2006/relationships/hyperlink" Target="https://bulkseedsinternational-it.porkbunlead.workers.dev/dream/bulkseedsinternational-it-31/scheda-di-lavoro-per-le-specie-di-meloni-e-angurie-b6c8f710.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31/domande-e-risposte-su-mais-e-patate-del-catalogo-orticolo-c0799c9b.rtf" TargetMode="External"/><Relationship Id="rId3" Type="http://schemas.openxmlformats.org/officeDocument/2006/relationships/hyperlink" Target="https://bulkseedsinternational-it.porkbunlead.workers.dev/dream/bulkseedsinternational-it-31/matrice-di-confronto-tra-specie-di-menta-salvia-e-rosmarino-del-catalo-fd35b26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sulle voci di basilico, timo e lavanda del catalogo aromatiche</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fagioli all'ingrosso: valutare il peso del gruppo nell'assortimento</a:t>
            </a:r>
          </a:p>
          <a:p>
            <a:r>
              <a:rPr sz="1800">
                <a:hlinkClick r:id="rId4"/>
              </a:rPr>
              <a:t>Pianificare la quota di ortaggi da foglia e lattughe nel comparto ortaggi</a:t>
            </a:r>
          </a:p>
          <a:p>
            <a:r>
              <a:rPr sz="1800">
                <a:hlinkClick r:id="rId5"/>
              </a:rPr>
              <a:t>Guida operativa alle specie di pomodori e cetrioli del catalogo orticolo</a:t>
            </a:r>
          </a:p>
          <a:p>
            <a:r>
              <a:rPr sz="1800">
                <a:hlinkClick r:id="rId6"/>
              </a:rPr>
              <a:t>Scheda di lavoro per le specie di meloni e angurie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Domande e risposte su mais e patate del catalogo orticolo</a:t>
            </a:r>
          </a:p>
          <a:p>
            <a:r>
              <a:rPr sz="1800">
                <a:hlinkClick r:id="rId3"/>
              </a:rPr>
              <a:t>Matrice di confronto tra specie di menta, salvia e rosmarino del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