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30/sementi-di-peperoni-all-ingrosso-valutare-il-peso-del-gruppo-nel-propr-4c5546f9.html" TargetMode="External"/><Relationship Id="rId4" Type="http://schemas.openxmlformats.org/officeDocument/2006/relationships/hyperlink" Target="https://bulkseedsinternational-it.porkbunlead.workers.dev/dream/bulkseedsinternational-it-30/scheda-di-lavoro-per-le-specie-di-asparagi-e-rabarbaro-08cb34c6.docx" TargetMode="External"/><Relationship Id="rId5" Type="http://schemas.openxmlformats.org/officeDocument/2006/relationships/hyperlink" Target="https://bulkseedsinternational-it.porkbunlead.workers.dev/dream/bulkseedsinternational-it-30/guida-operativa-alle-specie-di-zucche-e-zucchette-del-catalogo-orticol-85ec27e9.pdf" TargetMode="External"/><Relationship Id="rId6" Type="http://schemas.openxmlformats.org/officeDocument/2006/relationships/hyperlink" Target="https://bulkseedsinternational-it.porkbunlead.workers.dev/dream/bulkseedsinternational-it-30/domande-e-risposte-su-carciofi-e-melanzane-del-catalogo-orticolo-9c385cdc.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30/pianificare-la-quota-di-cavoli-e-cavoli-neri-nel-comparto-ortaggi-a4bdfd6f.odt" TargetMode="External"/><Relationship Id="rId3" Type="http://schemas.openxmlformats.org/officeDocument/2006/relationships/hyperlink" Target="https://bulkseedsinternational-it.porkbunlead.workers.dev/dream/bulkseedsinternational-it-30/matrice-di-confronto-tra-specie-di-carote-e-ravanelli-del-catalogo-c8eb58f3.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sulle voci di pomodori e peperoni del catalogo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peperoni all'ingrosso: valutare il peso del gruppo nel proprio assortimento</a:t>
            </a:r>
          </a:p>
          <a:p>
            <a:r>
              <a:rPr sz="1800">
                <a:hlinkClick r:id="rId4"/>
              </a:rPr>
              <a:t>Scheda di lavoro per le specie di asparagi e rabarbaro</a:t>
            </a:r>
          </a:p>
          <a:p>
            <a:r>
              <a:rPr sz="1800">
                <a:hlinkClick r:id="rId5"/>
              </a:rPr>
              <a:t>Guida operativa alle specie di zucche e zucchette del catalogo orticolo</a:t>
            </a:r>
          </a:p>
          <a:p>
            <a:r>
              <a:rPr sz="1800">
                <a:hlinkClick r:id="rId6"/>
              </a:rPr>
              <a:t>Domande e risposte su carciofi e melanzane del catalogo orticolo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la quota di cavoli e cavoli neri nel comparto ortaggi</a:t>
            </a:r>
          </a:p>
          <a:p>
            <a:r>
              <a:rPr sz="1800">
                <a:hlinkClick r:id="rId3"/>
              </a:rPr>
              <a:t>Matrice di confronto tra specie di carote e ravanelli del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