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3/acquistare-sementi-all-ingrosso-guida-per-orientarsi-tra-gruppi-coltur-a6c6d29b.html" TargetMode="External"/><Relationship Id="rId4" Type="http://schemas.openxmlformats.org/officeDocument/2006/relationships/hyperlink" Target="https://bulkseedsinternational-it.porkbunlead.workers.dev/dream/bulkseedsinternational-it-3/costruire-l-assortimento-di-microgreens-e-germogli-guida-di-pianificaz-602b4d46.odt" TargetMode="External"/><Relationship Id="rId5" Type="http://schemas.openxmlformats.org/officeDocument/2006/relationships/hyperlink" Target="https://bulkseedsinternational-it.porkbunlead.workers.dev/dream/bulkseedsinternational-it-3/dal-nome-botanico-al-codice-prodotto-rintracciare-la-variet-giusta-nel-a301031f.pdf" TargetMode="External"/><Relationship Id="rId6" Type="http://schemas.openxmlformats.org/officeDocument/2006/relationships/hyperlink" Target="https://bulkseedsinternational-it.porkbunlead.workers.dev/dream/bulkseedsinternational-it-3/matrice-di-confronto-per-specie-e-variet-da-richiedere-nel-catalogo-al-cac379d9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3/scheda-di-lavoro-per-la-selezione-delle-aromatiche-all-ingrosso-e6c01003.docx" TargetMode="External"/><Relationship Id="rId3" Type="http://schemas.openxmlformats.org/officeDocument/2006/relationships/hyperlink" Target="https://bulkseedsinternational-it.porkbunlead.workers.dev/dream/bulkseedsinternational-it-3/domande-e-risposte-su-specie-variet-e-voci-aggiuntive-del-catalogo-sem-f4497f53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Come funziona una richiesta di sementi all'ingrosso: percorso dal catalogo al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Acquistare sementi all'ingrosso: guida per orientarsi tra gruppi colturali e cataloghi</a:t>
            </a:r>
          </a:p>
          <a:p>
            <a:r>
              <a:rPr sz="1800">
                <a:hlinkClick r:id="rId4"/>
              </a:rPr>
              <a:t>Costruire l'assortimento di microgreens e germogli: guida di pianificazione per il punto vendita</a:t>
            </a:r>
          </a:p>
          <a:p>
            <a:r>
              <a:rPr sz="1800">
                <a:hlinkClick r:id="rId5"/>
              </a:rPr>
              <a:t>Dal nome botanico al codice prodotto: rintracciare la varietà giusta nel catalogo</a:t>
            </a:r>
          </a:p>
          <a:p>
            <a:r>
              <a:rPr sz="1800">
                <a:hlinkClick r:id="rId6"/>
              </a:rPr>
              <a:t>Matrice di confronto per specie e varietà da richiedere nel catalogo all'ingrosso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Scheda di lavoro per la selezione delle aromatiche all'ingrosso</a:t>
            </a:r>
          </a:p>
          <a:p>
            <a:r>
              <a:rPr sz="1800">
                <a:hlinkClick r:id="rId3"/>
              </a:rPr>
              <a:t>Domande e risposte su specie, varietà e voci aggiuntive del catalogo sementi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