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9/richieste-di-sementi-all-ingrosso-leggere-la-conferma-prima-di-inviare-fa361288.html" TargetMode="External"/><Relationship Id="rId4" Type="http://schemas.openxmlformats.org/officeDocument/2006/relationships/hyperlink" Target="https://bulkseedsinternational-it.porkbunlead.workers.dev/dream/bulkseedsinternational-it-29/domande-e-risposte-su-come-archiviare-le-richieste-inviate-e-i-prevent-24797a7f.rtf" TargetMode="External"/><Relationship Id="rId5" Type="http://schemas.openxmlformats.org/officeDocument/2006/relationships/hyperlink" Target="https://bulkseedsinternational-it.porkbunlead.workers.dev/dream/bulkseedsinternational-it-29/preparare-una-richiesta-di-sementi-per-pi-destinazioni-nello-stesso-ca-5fe004ab.pdf" TargetMode="External"/><Relationship Id="rId6" Type="http://schemas.openxmlformats.org/officeDocument/2006/relationships/hyperlink" Target="https://bulkseedsinternational-it.porkbunlead.workers.dev/dream/bulkseedsinternational-it-29/matrice-per-tracciare-stato-e-priorit-delle-posizioni-di-una-richiesta-8c6f8e68.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9/scheda-di-lavoro-per-la-verifica-finale-dei-recapiti-aziendali-963fc97f.docx" TargetMode="External"/><Relationship Id="rId3" Type="http://schemas.openxmlformats.org/officeDocument/2006/relationships/hyperlink" Target="https://bulkseedsinternational-it.porkbunlead.workers.dev/dream/bulkseedsinternational-it-29/pianificare-il-ricambio-delle-variet-in-assortimento-tra-due-richieste-d04f7fc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chiarezza sui ruoli tra selezione, invio e confronto del preventivo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Richieste di sementi all'ingrosso: leggere la conferma prima di inviare</a:t>
            </a:r>
          </a:p>
          <a:p>
            <a:r>
              <a:rPr sz="1800">
                <a:hlinkClick r:id="rId4"/>
              </a:rPr>
              <a:t>Domande e risposte su come archiviare le richieste inviate e i preventivi ricevuti</a:t>
            </a:r>
          </a:p>
          <a:p>
            <a:r>
              <a:rPr sz="1800">
                <a:hlinkClick r:id="rId5"/>
              </a:rPr>
              <a:t>Preparare una richiesta di sementi per più destinazioni nello stesso carrello</a:t>
            </a:r>
          </a:p>
          <a:p>
            <a:r>
              <a:rPr sz="1800">
                <a:hlinkClick r:id="rId6"/>
              </a:rPr>
              <a:t>Matrice per tracciare stato e priorità delle posizioni di una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la verifica finale dei recapiti aziendali</a:t>
            </a:r>
          </a:p>
          <a:p>
            <a:r>
              <a:rPr sz="1800">
                <a:hlinkClick r:id="rId3"/>
              </a:rPr>
              <a:t>Pianificare il ricambio delle varietà in assortimento tra due richieste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