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28/specie-officinali-e-aromatiche-particolari-come-orientare-l-assortimen-30cb0fcc.html" TargetMode="External"/><Relationship Id="rId4" Type="http://schemas.openxmlformats.org/officeDocument/2006/relationships/hyperlink" Target="https://bulkseedsinternational-it.porkbunlead.workers.dev/dream/bulkseedsinternational-it-28/pianificare-la-quota-di-meloni-e-angurie-nel-comparto-ortaggi-3688b04f.odt" TargetMode="External"/><Relationship Id="rId5" Type="http://schemas.openxmlformats.org/officeDocument/2006/relationships/hyperlink" Target="https://bulkseedsinternational-it.porkbunlead.workers.dev/dream/bulkseedsinternational-it-28/guida-pratica-alla-selezione-delle-specie-di-lattughe-e-insalate-all-i-3dc5cb88.pdf" TargetMode="External"/><Relationship Id="rId6" Type="http://schemas.openxmlformats.org/officeDocument/2006/relationships/hyperlink" Target="https://bulkseedsinternational-it.porkbunlead.workers.dev/dream/bulkseedsinternational-it-28/matrice-di-confronto-tra-specie-di-cipolle-e-porri-del-catalogo-45590a91.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28/scheda-di-lavoro-per-le-specie-di-ortaggi-da-radice-6b91ea8f.docx" TargetMode="External"/><Relationship Id="rId3" Type="http://schemas.openxmlformats.org/officeDocument/2006/relationships/hyperlink" Target="https://bulkseedsinternational-it.porkbunlead.workers.dev/dream/bulkseedsinternational-it-28/domande-e-risposte-su-piselli-fagioli-e-altre-leguminose-del-catalogo-82f23f06.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sulle voci di cavoli e cavoli neri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Specie officinali e aromatiche particolari: come orientare l'assortimento di nicchia</a:t>
            </a:r>
          </a:p>
          <a:p>
            <a:r>
              <a:rPr sz="1800">
                <a:hlinkClick r:id="rId4"/>
              </a:rPr>
              <a:t>Pianificare la quota di meloni e angurie nel comparto ortaggi</a:t>
            </a:r>
          </a:p>
          <a:p>
            <a:r>
              <a:rPr sz="1800">
                <a:hlinkClick r:id="rId5"/>
              </a:rPr>
              <a:t>Guida pratica alla selezione delle specie di lattughe e insalate all'ingrosso</a:t>
            </a:r>
          </a:p>
          <a:p>
            <a:r>
              <a:rPr sz="1800">
                <a:hlinkClick r:id="rId6"/>
              </a:rPr>
              <a:t>Matrice di confronto tra specie di cipolle e porri del catalogo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per le specie di ortaggi da radice</a:t>
            </a:r>
          </a:p>
          <a:p>
            <a:r>
              <a:rPr sz="1800">
                <a:hlinkClick r:id="rId3"/>
              </a:rPr>
              <a:t>Domande e risposte su piselli, fagioli e altre leguminose del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