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7/articoli-da-fiore-all-ingrosso-capire-se-il-gruppo-fa-per-il-proprio-n-b2bd8fb7.html" TargetMode="External"/><Relationship Id="rId4" Type="http://schemas.openxmlformats.org/officeDocument/2006/relationships/hyperlink" Target="https://bulkseedsinternational-it.porkbunlead.workers.dev/dream/bulkseedsinternational-it-27/pianificare-la-quota-di-fiori-annuali-nel-comparto-floreale-del-punto--32a202a2.odt" TargetMode="External"/><Relationship Id="rId5" Type="http://schemas.openxmlformats.org/officeDocument/2006/relationships/hyperlink" Target="https://bulkseedsinternational-it.porkbunlead.workers.dev/dream/bulkseedsinternational-it-27/percorso-operativo-per-le-voci-di-fiori-annuali-e-biennali-4bf7fc53.pdf" TargetMode="External"/><Relationship Id="rId6" Type="http://schemas.openxmlformats.org/officeDocument/2006/relationships/hyperlink" Target="https://bulkseedsinternational-it.porkbunlead.workers.dev/dream/bulkseedsinternational-it-27/scheda-di-lavoro-per-le-specie-di-fiori-perenni-cd81aa2c.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7/matrice-di-confronto-per-le-voci-floreali-tra-annuali-biennali-e-peren-e85a621c.xlsx" TargetMode="External"/><Relationship Id="rId3" Type="http://schemas.openxmlformats.org/officeDocument/2006/relationships/hyperlink" Target="https://bulkseedsinternational-it.porkbunlead.workers.dev/dream/bulkseedsinternational-it-27/domande-e-risposte-su-piante-da-interno-e-voci-floreali-del-catalogo-fa93703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sulle voci di fiori biennali del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Articoli da fiore all ingrosso: capire se il gruppo fa per il proprio negozio</a:t>
            </a:r>
          </a:p>
          <a:p>
            <a:r>
              <a:rPr sz="1800">
                <a:hlinkClick r:id="rId4"/>
              </a:rPr>
              <a:t>Pianificare la quota di fiori annuali nel comparto floreale del punto vendita</a:t>
            </a:r>
          </a:p>
          <a:p>
            <a:r>
              <a:rPr sz="1800">
                <a:hlinkClick r:id="rId5"/>
              </a:rPr>
              <a:t>Percorso operativo per le voci di fiori annuali e biennali</a:t>
            </a:r>
          </a:p>
          <a:p>
            <a:r>
              <a:rPr sz="1800">
                <a:hlinkClick r:id="rId6"/>
              </a:rPr>
              <a:t>Scheda di lavoro per le specie di fiori perenni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per le voci floreali tra annuali, biennali e perenni</a:t>
            </a:r>
          </a:p>
          <a:p>
            <a:r>
              <a:rPr sz="1800">
                <a:hlinkClick r:id="rId3"/>
              </a:rPr>
              <a:t>Domande e risposte su piante da interno e voci floreali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