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it/index.html" TargetMode="External"/><Relationship Id="rId3" Type="http://schemas.openxmlformats.org/officeDocument/2006/relationships/hyperlink" Target="https://bulkseedsinternational-websites.s3.us-east-005.dream.io/bsi/bulkseedsinternational-it/bulkseedsinternational-it-26/pomodori-all-ingrosso-come-valutare-il-peso-del-gruppo-nel-proprio-ass-58aa4efd.html" TargetMode="External"/><Relationship Id="rId4" Type="http://schemas.openxmlformats.org/officeDocument/2006/relationships/hyperlink" Target="https://bulkseedsinternational-it.porkbunlead.workers.dev/dream/bulkseedsinternational-it-26/scheda-di-lavoro-per-le-specie-di-bietole-da-orto-e-spinaci-11267b94.docx" TargetMode="External"/><Relationship Id="rId5" Type="http://schemas.openxmlformats.org/officeDocument/2006/relationships/hyperlink" Target="https://bulkseedsinternational-it.porkbunlead.workers.dev/dream/bulkseedsinternational-it-26/piantine-da-interno-nel-catalogo-fiori-domande-su-voci-e-codici-20a17533.rtf" TargetMode="External"/><Relationship Id="rId6" Type="http://schemas.openxmlformats.org/officeDocument/2006/relationships/hyperlink" Target="https://bulkseedsinternational-it.porkbunlead.workers.dev/dream/bulkseedsinternational-it-26/pianificare-la-quota-di-fiori-perenni-nel-comparto-floreale-del-punto--4c2d37f4.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dream/bulkseedsinternational-it-26/matrice-di-confronto-tra-specie-di-peperoni-e-peperoncini-del-catalogo-624d4842.xlsx" TargetMode="External"/><Relationship Id="rId3" Type="http://schemas.openxmlformats.org/officeDocument/2006/relationships/hyperlink" Target="https://bulkseedsinternational-it.porkbunlead.workers.dev/dream/bulkseedsinternational-it-26/guida-operativa-alla-selezione-delle-specie-di-cetrioli-e-gourds-65201a5c.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Presentazione per il team su come documentare le voci di microgreens e germogli</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Pomodori all'ingrosso: come valutare il peso del gruppo nel proprio assortimento</a:t>
            </a:r>
          </a:p>
          <a:p>
            <a:r>
              <a:rPr sz="1800">
                <a:hlinkClick r:id="rId4"/>
              </a:rPr>
              <a:t>Scheda di lavoro per le specie di bietole da orto e spinaci</a:t>
            </a:r>
          </a:p>
          <a:p>
            <a:r>
              <a:rPr sz="1800">
                <a:hlinkClick r:id="rId5"/>
              </a:rPr>
              <a:t>Piantine da interno nel catalogo fiori: domande su voci e codici</a:t>
            </a:r>
          </a:p>
          <a:p>
            <a:r>
              <a:rPr sz="1800">
                <a:hlinkClick r:id="rId6"/>
              </a:rPr>
              <a:t>Pianificare la quota di fiori perenni nel comparto floreale del punto vendita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Matrice di confronto tra specie di peperoni e peperoncini del catalogo</a:t>
            </a:r>
          </a:p>
          <a:p>
            <a:r>
              <a:rPr sz="1800">
                <a:hlinkClick r:id="rId3"/>
              </a:rPr>
              <a:t>Guida operativa alla selezione delle specie di cetrioli e gourds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