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5/basilico-menta-e-origano-all-ingrosso-quali-specie-scegliere-per-il-pu-b5946169.html" TargetMode="External"/><Relationship Id="rId4" Type="http://schemas.openxmlformats.org/officeDocument/2006/relationships/hyperlink" Target="https://bulkseedsinternational-it.porkbunlead.workers.dev/dream/bulkseedsinternational-it-25/pianificare-la-quota-di-piante-officinali-nell-assortimento-di-aromati-0d2502c8.odt" TargetMode="External"/><Relationship Id="rId5" Type="http://schemas.openxmlformats.org/officeDocument/2006/relationships/hyperlink" Target="https://bulkseedsinternational-it.porkbunlead.workers.dev/dream/bulkseedsinternational-it-25/matrice-di-confronto-tra-specie-di-perilla-salvia-e-origano-26009418.xlsx" TargetMode="External"/><Relationship Id="rId6" Type="http://schemas.openxmlformats.org/officeDocument/2006/relationships/hyperlink" Target="https://bulkseedsinternational-it.porkbunlead.workers.dev/dream/bulkseedsinternational-it-25/domande-e-risposte-su-coriandolo-aneto-ed-erba-cipollina-nel-catalogo-4728df8e.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5/scheda-di-lavoro-per-selezionare-le-specie-di-salvia-rosmarino-e-timo-9442b367.docx" TargetMode="External"/><Relationship Id="rId3" Type="http://schemas.openxmlformats.org/officeDocument/2006/relationships/hyperlink" Target="https://bulkseedsinternational-it.porkbunlead.workers.dev/dream/bulkseedsinternational-it-25/guida-pratica-alle-aromatiche-particolari-e-alle-erbe-officinali-del-c-ea203aa3.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su lavanda, calendula e borragine nel catalogo aromatiche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Basilico, menta e origano all ingrosso: quali specie scegliere per il punto vendita</a:t>
            </a:r>
          </a:p>
          <a:p>
            <a:r>
              <a:rPr sz="1800">
                <a:hlinkClick r:id="rId4"/>
              </a:rPr>
              <a:t>Pianificare la quota di piante officinali nell assortimento di aromatiche</a:t>
            </a:r>
          </a:p>
          <a:p>
            <a:r>
              <a:rPr sz="1800">
                <a:hlinkClick r:id="rId5"/>
              </a:rPr>
              <a:t>Matrice di confronto tra specie di perilla, salvia e origano</a:t>
            </a:r>
          </a:p>
          <a:p>
            <a:r>
              <a:rPr sz="1800">
                <a:hlinkClick r:id="rId6"/>
              </a:rPr>
              <a:t>Domande e risposte su coriandolo, aneto ed erba cipollina nel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selezionare le specie di salvia, rosmarino e timo</a:t>
            </a:r>
          </a:p>
          <a:p>
            <a:r>
              <a:rPr sz="1800">
                <a:hlinkClick r:id="rId3"/>
              </a:rPr>
              <a:t>Guida pratica alle aromatiche particolari e alle erbe officinali del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