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4/cipolle-e-porri-nel-catalogo-all-ingrosso-guida-alla-scelta-dell-assor-b82a780d.html" TargetMode="External"/><Relationship Id="rId4" Type="http://schemas.openxmlformats.org/officeDocument/2006/relationships/hyperlink" Target="https://bulkseedsinternational-it.porkbunlead.workers.dev/dream/bulkseedsinternational-it-24/domande-e-risposte-su-specie-officinali-e-aromatiche-particolari-1f0288fb.rtf" TargetMode="External"/><Relationship Id="rId5" Type="http://schemas.openxmlformats.org/officeDocument/2006/relationships/hyperlink" Target="https://bulkseedsinternational-it.porkbunlead.workers.dev/dream/bulkseedsinternational-it-24/scheda-di-lavoro-per-le-specie-di-cavoli-e-cavoli-neri-32163e5f.docx" TargetMode="External"/><Relationship Id="rId6" Type="http://schemas.openxmlformats.org/officeDocument/2006/relationships/hyperlink" Target="https://bulkseedsinternational-it.porkbunlead.workers.dev/dream/bulkseedsinternational-it-24/guida-pratica-alla-selezione-di-specie-di-peperoni-e-melanzane-all-ing-94df450e.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4/matrice-di-confronto-tra-specie-di-lattughe-e-insalate-a0797970.xlsx" TargetMode="External"/><Relationship Id="rId3" Type="http://schemas.openxmlformats.org/officeDocument/2006/relationships/hyperlink" Target="https://bulkseedsinternational-it.porkbunlead.workers.dev/dream/bulkseedsinternational-it-24/pianificare-la-selezione-di-zucche-e-zucchette-nel-punto-vendita-b622561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sulle voci di basilico, menta e origano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Cipolle e porri nel catalogo all'ingrosso: guida alla scelta dell'assortimento</a:t>
            </a:r>
          </a:p>
          <a:p>
            <a:r>
              <a:rPr sz="1800">
                <a:hlinkClick r:id="rId4"/>
              </a:rPr>
              <a:t>Domande e risposte su specie officinali e aromatiche particolari</a:t>
            </a:r>
          </a:p>
          <a:p>
            <a:r>
              <a:rPr sz="1800">
                <a:hlinkClick r:id="rId5"/>
              </a:rPr>
              <a:t>Scheda di lavoro per le specie di cavoli e cavoli neri</a:t>
            </a:r>
          </a:p>
          <a:p>
            <a:r>
              <a:rPr sz="1800">
                <a:hlinkClick r:id="rId6"/>
              </a:rPr>
              <a:t>Guida pratica alla selezione di specie di peperoni e melanzane all'ingrosso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tra specie di lattughe e insalate</a:t>
            </a:r>
          </a:p>
          <a:p>
            <a:r>
              <a:rPr sz="1800">
                <a:hlinkClick r:id="rId3"/>
              </a:rPr>
              <a:t>Pianificare la selezione di zucche e zucchette nel punto vendita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