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3/carciofi-all-ingrosso-e-scelta-dell-assortimento-69f95eef.html" TargetMode="External"/><Relationship Id="rId4" Type="http://schemas.openxmlformats.org/officeDocument/2006/relationships/hyperlink" Target="https://bulkseedsinternational-it.porkbunlead.workers.dev/dream/bulkseedsinternational-it-23/pianificare-la-selezione-di-angurie-nel-catalogo-all-ingrosso-2074b326.odt" TargetMode="External"/><Relationship Id="rId5" Type="http://schemas.openxmlformats.org/officeDocument/2006/relationships/hyperlink" Target="https://bulkseedsinternational-it.porkbunlead.workers.dev/dream/bulkseedsinternational-it-23/patate-all-ingrosso-domande-su-variet-e-codici-68637b90.rtf" TargetMode="External"/><Relationship Id="rId6" Type="http://schemas.openxmlformats.org/officeDocument/2006/relationships/hyperlink" Target="https://bulkseedsinternational-it.porkbunlead.workers.dev/dream/bulkseedsinternational-it-23/mais-all-ingrosso-e-preparazione-della-richiesta-7e227e53.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3/confronto-operativo-tra-carote-e-ravanelli-b556bcba.docx" TargetMode="External"/><Relationship Id="rId3" Type="http://schemas.openxmlformats.org/officeDocument/2006/relationships/hyperlink" Target="https://bulkseedsinternational-it.porkbunlead.workers.dev/dream/bulkseedsinternational-it-23/matrice-di-confronto-per-le-variet-di-rabarbaro-dd3e2a5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gruppo asparagi nel catalogo all'ingrosso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Carciofi all'ingrosso e scelta dell'assortimento</a:t>
            </a:r>
          </a:p>
          <a:p>
            <a:r>
              <a:rPr sz="1800">
                <a:hlinkClick r:id="rId4"/>
              </a:rPr>
              <a:t>Pianificare la selezione di angurie nel catalogo all'ingrosso</a:t>
            </a:r>
          </a:p>
          <a:p>
            <a:r>
              <a:rPr sz="1800">
                <a:hlinkClick r:id="rId5"/>
              </a:rPr>
              <a:t>Patate all'ingrosso domande su varietà e codici</a:t>
            </a:r>
          </a:p>
          <a:p>
            <a:r>
              <a:rPr sz="1800">
                <a:hlinkClick r:id="rId6"/>
              </a:rPr>
              <a:t>Mais all'ingrosso e preparazione della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Confronto operativo tra carote e ravanelli</a:t>
            </a:r>
          </a:p>
          <a:p>
            <a:r>
              <a:rPr sz="1800">
                <a:hlinkClick r:id="rId3"/>
              </a:rPr>
              <a:t>Matrice di confronto per le varietà di rabarbaro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