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21/piante-da-interno-nel-catalogo-all-ingrosso-come-inserirle-nell-assort-c4e0e6b2.html" TargetMode="External"/><Relationship Id="rId4" Type="http://schemas.openxmlformats.org/officeDocument/2006/relationships/hyperlink" Target="https://bulkseedsinternational-it.porkbunlead.workers.dev/dream/bulkseedsinternational-it-21/scheda-di-lavoro-per-il-passaggio-dal-catalogo-cartaceo-alla-selezione-32e81db6.docx" TargetMode="External"/><Relationship Id="rId5" Type="http://schemas.openxmlformats.org/officeDocument/2006/relationships/hyperlink" Target="https://bulkseedsinternational-it.porkbunlead.workers.dev/dream/bulkseedsinternational-it-21/pianificare-la-quota-di-ortaggi-da-foglia-e-insalate-nell-assortimento-609dba9e.odt" TargetMode="External"/><Relationship Id="rId6" Type="http://schemas.openxmlformats.org/officeDocument/2006/relationships/hyperlink" Target="https://bulkseedsinternational-it.porkbunlead.workers.dev/dream/bulkseedsinternational-it-21/matrice-di-confronto-tra-specie-di-meloni-cetrioli-e-zucche-del-catalo-a4e04aca.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21/domande-e-risposte-sull-uso-dell-indice-a-z-delle-specie-per-una-selez-cc4c0da3.rtf" TargetMode="External"/><Relationship Id="rId3" Type="http://schemas.openxmlformats.org/officeDocument/2006/relationships/hyperlink" Target="https://bulkseedsinternational-it.porkbunlead.workers.dev/dream/bulkseedsinternational-it-21/guida-pratica-alla-selezione-delle-specie-di-cavoli-e-cavoli-neri-all--e18f4efa.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Presentazione per il team su come distinguere gruppo colturale, specie e varietà nel catalogo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Piante da interno nel catalogo all'ingrosso: come inserirle nell'assortimento</a:t>
            </a:r>
          </a:p>
          <a:p>
            <a:r>
              <a:rPr sz="1800">
                <a:hlinkClick r:id="rId4"/>
              </a:rPr>
              <a:t>Scheda di lavoro per il passaggio dal catalogo cartaceo alla selezione nel carrello richieste</a:t>
            </a:r>
          </a:p>
          <a:p>
            <a:r>
              <a:rPr sz="1800">
                <a:hlinkClick r:id="rId5"/>
              </a:rPr>
              <a:t>Pianificare la quota di ortaggi da foglia e insalate nell'assortimento di sementi</a:t>
            </a:r>
          </a:p>
          <a:p>
            <a:r>
              <a:rPr sz="1800">
                <a:hlinkClick r:id="rId6"/>
              </a:rPr>
              <a:t>Matrice di confronto tra specie di meloni, cetrioli e zucche del catalogo orticolo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Domande e risposte sull'uso dell'indice A-Z delle specie per una selezione trasversale</a:t>
            </a:r>
          </a:p>
          <a:p>
            <a:r>
              <a:rPr sz="1800">
                <a:hlinkClick r:id="rId3"/>
              </a:rPr>
              <a:t>Guida pratica alla selezione delle specie di cavoli e cavoli neri all'ingrosso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