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it/index.html" TargetMode="External"/><Relationship Id="rId3" Type="http://schemas.openxmlformats.org/officeDocument/2006/relationships/hyperlink" Target="https://bulkseedsinternational-websites.s3.us-east-005.dream.io/bsi/bulkseedsinternational-it/bulkseedsinternational-it-20/sementi-all-ingrosso-come-impostare-il-primo-ordine-di-assortimento-pe-f30e17bb.html" TargetMode="External"/><Relationship Id="rId4" Type="http://schemas.openxmlformats.org/officeDocument/2006/relationships/hyperlink" Target="https://bulkseedsinternational-it.porkbunlead.workers.dev/dream/bulkseedsinternational-it-20/matrice-di-confronto-tra-esigenze-della-clientela-e-specie-del-catalog-312c9e17.xlsx" TargetMode="External"/><Relationship Id="rId5" Type="http://schemas.openxmlformats.org/officeDocument/2006/relationships/hyperlink" Target="https://bulkseedsinternational-it.porkbunlead.workers.dev/dream/bulkseedsinternational-it-20/pianificare-i-tempi-di-verifica-del-catalogo-secondo-la-stagionalit-de-4b43009e.odt" TargetMode="External"/><Relationship Id="rId6" Type="http://schemas.openxmlformats.org/officeDocument/2006/relationships/hyperlink" Target="https://bulkseedsinternational-it.porkbunlead.workers.dev/dream/bulkseedsinternational-it-20/domande-e-risposte-su-come-si-legge-una-scheda-prodotto-del-catalogo-a-5bd6bc37.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dream/bulkseedsinternational-it-20/scheda-di-lavoro-per-il-controllo-incrociato-tra-scaffale-e-catalogo-p-a5dcfd4f.docx" TargetMode="External"/><Relationship Id="rId3" Type="http://schemas.openxmlformats.org/officeDocument/2006/relationships/hyperlink" Target="https://bulkseedsinternational-it.porkbunlead.workers.dev/dream/bulkseedsinternational-it-20/dall-individuazione-della-variet-alla-richiesta-inviata-guida-operativ-add36f0f.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Presentazione per il team: come nasce un preventivo a partire dalla richiesta del cliente</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Sementi all'ingrosso: come impostare il primo ordine di assortimento per il proprio negozio</a:t>
            </a:r>
          </a:p>
          <a:p>
            <a:r>
              <a:rPr sz="1800">
                <a:hlinkClick r:id="rId4"/>
              </a:rPr>
              <a:t>Matrice di confronto tra esigenze della clientela e specie del catalogo per gruppi colturali</a:t>
            </a:r>
          </a:p>
          <a:p>
            <a:r>
              <a:rPr sz="1800">
                <a:hlinkClick r:id="rId5"/>
              </a:rPr>
              <a:t>Pianificare i tempi di verifica del catalogo secondo la stagionalità della clientela</a:t>
            </a:r>
          </a:p>
          <a:p>
            <a:r>
              <a:rPr sz="1800">
                <a:hlinkClick r:id="rId6"/>
              </a:rPr>
              <a:t>Domande e risposte su come si legge una scheda prodotto del catalogo all'ingrosso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Scheda di lavoro per il controllo incrociato tra scaffale e catalogo prima della richiesta</a:t>
            </a:r>
          </a:p>
          <a:p>
            <a:r>
              <a:rPr sz="1800">
                <a:hlinkClick r:id="rId3"/>
              </a:rPr>
              <a:t>Dall'individuazione della varietà alla richiesta inviata: guida operativa completa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