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2/confezionamento-delle-sementi-all-ingrosso-scegliere-formati-e-quantit-80251a12.html" TargetMode="External"/><Relationship Id="rId4" Type="http://schemas.openxmlformats.org/officeDocument/2006/relationships/hyperlink" Target="https://bulkseedsinternational-it.porkbunlead.workers.dev/dream/bulkseedsinternational-it-2/pianificare-l-assortimento-di-sementi-tra-ortaggi-fiori-aromatiche-e-m-2639b4b5.odt" TargetMode="External"/><Relationship Id="rId5" Type="http://schemas.openxmlformats.org/officeDocument/2006/relationships/hyperlink" Target="https://bulkseedsinternational-it.porkbunlead.workers.dev/dream/bulkseedsinternational-it-2/confronto-dei-gruppi-colturali-del-catalogo-criteri-per-selezionare-le-5490c864.xlsx" TargetMode="External"/><Relationship Id="rId6" Type="http://schemas.openxmlformats.org/officeDocument/2006/relationships/hyperlink" Target="https://bulkseedsinternational-it.porkbunlead.workers.dev/dream/bulkseedsinternational-it-2/preparare-una-richiesta-di-sementi-per-la-gran-bretagna-e-l-irlanda-de-84dd34ee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2/scheda-di-lavoro-per-la-richiesta-di-sementi-per-l-australia-d11772db.docx" TargetMode="External"/><Relationship Id="rId3" Type="http://schemas.openxmlformats.org/officeDocument/2006/relationships/hyperlink" Target="https://bulkseedsinternational-it.porkbunlead.workers.dev/dream/bulkseedsinternational-it-2/domande-frequenti-su-richiesta-preventivo-e-stato-dell-ordine-di-semen-f0494e35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di destinazione nella richiesta di sementi: perché paese e codice postale contano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Confezionamento delle sementi all'ingrosso: scegliere formati e quantitativi per il proprio assortimento</a:t>
            </a:r>
          </a:p>
          <a:p>
            <a:r>
              <a:rPr sz="1800">
                <a:hlinkClick r:id="rId4"/>
              </a:rPr>
              <a:t>Pianificare l'assortimento di sementi tra ortaggi, fiori, aromatiche e microgreens</a:t>
            </a:r>
          </a:p>
          <a:p>
            <a:r>
              <a:rPr sz="1800">
                <a:hlinkClick r:id="rId5"/>
              </a:rPr>
              <a:t>Confronto dei gruppi colturali del catalogo: criteri per selezionare le specie da richiedere</a:t>
            </a:r>
          </a:p>
          <a:p>
            <a:r>
              <a:rPr sz="1800">
                <a:hlinkClick r:id="rId6"/>
              </a:rPr>
              <a:t>Preparare una richiesta di sementi per la Gran Bretagna e l'Irlanda del Nord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la richiesta di sementi per l'Australia</a:t>
            </a:r>
          </a:p>
          <a:p>
            <a:r>
              <a:rPr sz="1800">
                <a:hlinkClick r:id="rId3"/>
              </a:rPr>
              <a:t>Domande frequenti su richiesta, preventivo e stato dell'ordine di sementi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