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9/come-scegliere-un-fornitore-di-sementi-all-ingrosso-per-un-negozio-a16259ec.html" TargetMode="External"/><Relationship Id="rId4" Type="http://schemas.openxmlformats.org/officeDocument/2006/relationships/hyperlink" Target="https://bulkseedsinternational-it.porkbunlead.workers.dev/dream/bulkseedsinternational-it-19/scheda-di-lavoro-per-rilevare-le-lacune-di-assortimento-272e465b.docx" TargetMode="External"/><Relationship Id="rId5" Type="http://schemas.openxmlformats.org/officeDocument/2006/relationships/hyperlink" Target="https://bulkseedsinternational-it.porkbunlead.workers.dev/dream/bulkseedsinternational-it-19/domande-e-risposte-su-variet-aggiuntive-e-prezzo-su-richiesta-3dcf5092.rtf" TargetMode="External"/><Relationship Id="rId6" Type="http://schemas.openxmlformats.org/officeDocument/2006/relationships/hyperlink" Target="https://bulkseedsinternational-it.porkbunlead.workers.dev/dream/bulkseedsinternational-it-19/pianificare-l-assortimento-floreale-tra-annuali-biennali-perenni-e-pia-4ba2c92a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9/matrice-di-valutazione-per-confrontare-specie-e-clientela-del-punto-ve-7b559ffb.xlsx" TargetMode="External"/><Relationship Id="rId3" Type="http://schemas.openxmlformats.org/officeDocument/2006/relationships/hyperlink" Target="https://bulkseedsinternational-it.porkbunlead.workers.dev/dream/bulkseedsinternational-it-19/guida-pratica-per-costruire-un-primo-assortimento-di-sementi-b947214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 su come leggere una scheda varietale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Come scegliere un fornitore di sementi all'ingrosso per un negozio</a:t>
            </a:r>
          </a:p>
          <a:p>
            <a:r>
              <a:rPr sz="1800">
                <a:hlinkClick r:id="rId4"/>
              </a:rPr>
              <a:t>Scheda di lavoro per rilevare le lacune di assortimento</a:t>
            </a:r>
          </a:p>
          <a:p>
            <a:r>
              <a:rPr sz="1800">
                <a:hlinkClick r:id="rId5"/>
              </a:rPr>
              <a:t>Domande e risposte su varietà aggiuntive e prezzo su richiesta</a:t>
            </a:r>
          </a:p>
          <a:p>
            <a:r>
              <a:rPr sz="1800">
                <a:hlinkClick r:id="rId6"/>
              </a:rPr>
              <a:t>Pianificare l'assortimento floreale tra annuali, biennali, perenni e piante da interno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di valutazione per confrontare specie e clientela del punto vendita</a:t>
            </a:r>
          </a:p>
          <a:p>
            <a:r>
              <a:rPr sz="1800">
                <a:hlinkClick r:id="rId3"/>
              </a:rPr>
              <a:t>Guida pratica per costruire un primo assortimento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