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it/index.html" TargetMode="External"/><Relationship Id="rId3" Type="http://schemas.openxmlformats.org/officeDocument/2006/relationships/hyperlink" Target="https://bulkseedsinternational-websites.s3.us-east-005.dream.io/bsi/bulkseedsinternational-it/bulkseedsinternational-it-18/indicazioni-di-destinazione-e-dati-aziendali-cosa-rende-verificabile-u-0fc5bc95.html" TargetMode="External"/><Relationship Id="rId4" Type="http://schemas.openxmlformats.org/officeDocument/2006/relationships/hyperlink" Target="https://bulkseedsinternational-it.porkbunlead.workers.dev/dream/bulkseedsinternational-it-18/distribuire-la-selezione-tra-specie-note-e-voci-meno-comuni-del-compar-5120d1cb.odt" TargetMode="External"/><Relationship Id="rId5" Type="http://schemas.openxmlformats.org/officeDocument/2006/relationships/hyperlink" Target="https://bulkseedsinternational-it.porkbunlead.workers.dev/dream/bulkseedsinternational-it-18/domande-e-risposte-sulla-differenza-tra-specie-variet-voce-aggiuntiva--9f02b1e0.rtf" TargetMode="External"/><Relationship Id="rId6" Type="http://schemas.openxmlformats.org/officeDocument/2006/relationships/hyperlink" Target="https://bulkseedsinternational-it.porkbunlead.workers.dev/dream/bulkseedsinternational-it-18/procedura-per-inviare-una-richiesta-di-sementi-verso-australia-e-gran--ab99c159.pd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dream/bulkseedsinternational-it-18/scheda-di-lavoro-per-documentare-le-scorte-esaurite-e-le-lacune-tra-un-b5aeeac5.docx" TargetMode="External"/><Relationship Id="rId3" Type="http://schemas.openxmlformats.org/officeDocument/2006/relationships/hyperlink" Target="https://bulkseedsinternational-it.porkbunlead.workers.dev/dream/bulkseedsinternational-it-18/pr-fliste-per-abgleichen-welche-arten-aus-dem-botanischen-index-im-eig-c0554ff9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Presentazione per il team: cosa significano le fasce di quantità e i prezzi indicati nel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Indicazioni di destinazione e dati aziendali: cosa rende verificabile una richiesta di sementi</a:t>
            </a:r>
          </a:p>
          <a:p>
            <a:r>
              <a:rPr sz="1800">
                <a:hlinkClick r:id="rId4"/>
              </a:rPr>
              <a:t>Distribuire la selezione tra specie note e voci meno comuni del comparto aromatiche</a:t>
            </a:r>
          </a:p>
          <a:p>
            <a:r>
              <a:rPr sz="1800">
                <a:hlinkClick r:id="rId5"/>
              </a:rPr>
              <a:t>Domande e risposte sulla differenza tra specie, varietà, voce aggiuntiva e prezzo su richiesta</a:t>
            </a:r>
          </a:p>
          <a:p>
            <a:r>
              <a:rPr sz="1800">
                <a:hlinkClick r:id="rId6"/>
              </a:rPr>
              <a:t>Procedura per inviare una richiesta di sementi verso Australia e Gran Bretagna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Scheda di lavoro per documentare le scorte esaurite e le lacune tra un ciclo e l'altro</a:t>
            </a:r>
          </a:p>
          <a:p>
            <a:r>
              <a:rPr sz="1800">
                <a:hlinkClick r:id="rId3"/>
              </a:rPr>
              <a:t>Prüfliste per abgleichen, welche Arten aus dem botanischen Index im eigenen Sortiment fehlen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